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28" r:id="rId2"/>
  </p:sldMasterIdLst>
  <p:notesMasterIdLst>
    <p:notesMasterId r:id="rId48"/>
  </p:notesMasterIdLst>
  <p:handoutMasterIdLst>
    <p:handoutMasterId r:id="rId49"/>
  </p:handoutMasterIdLst>
  <p:sldIdLst>
    <p:sldId id="256" r:id="rId3"/>
    <p:sldId id="258" r:id="rId4"/>
    <p:sldId id="334" r:id="rId5"/>
    <p:sldId id="259" r:id="rId6"/>
    <p:sldId id="329" r:id="rId7"/>
    <p:sldId id="270" r:id="rId8"/>
    <p:sldId id="327" r:id="rId9"/>
    <p:sldId id="335" r:id="rId10"/>
    <p:sldId id="275" r:id="rId11"/>
    <p:sldId id="336" r:id="rId12"/>
    <p:sldId id="273" r:id="rId13"/>
    <p:sldId id="271" r:id="rId14"/>
    <p:sldId id="325" r:id="rId15"/>
    <p:sldId id="326" r:id="rId16"/>
    <p:sldId id="290" r:id="rId17"/>
    <p:sldId id="291" r:id="rId18"/>
    <p:sldId id="292" r:id="rId19"/>
    <p:sldId id="293" r:id="rId20"/>
    <p:sldId id="294" r:id="rId21"/>
    <p:sldId id="295" r:id="rId22"/>
    <p:sldId id="296" r:id="rId23"/>
    <p:sldId id="298" r:id="rId24"/>
    <p:sldId id="299" r:id="rId25"/>
    <p:sldId id="300" r:id="rId26"/>
    <p:sldId id="301" r:id="rId27"/>
    <p:sldId id="302" r:id="rId28"/>
    <p:sldId id="303" r:id="rId29"/>
    <p:sldId id="304" r:id="rId30"/>
    <p:sldId id="305" r:id="rId31"/>
    <p:sldId id="306" r:id="rId32"/>
    <p:sldId id="307" r:id="rId33"/>
    <p:sldId id="308" r:id="rId34"/>
    <p:sldId id="310" r:id="rId35"/>
    <p:sldId id="311" r:id="rId36"/>
    <p:sldId id="312" r:id="rId37"/>
    <p:sldId id="313" r:id="rId38"/>
    <p:sldId id="314" r:id="rId39"/>
    <p:sldId id="315" r:id="rId40"/>
    <p:sldId id="316" r:id="rId41"/>
    <p:sldId id="317" r:id="rId42"/>
    <p:sldId id="318" r:id="rId43"/>
    <p:sldId id="319" r:id="rId44"/>
    <p:sldId id="320" r:id="rId45"/>
    <p:sldId id="328" r:id="rId46"/>
    <p:sldId id="322" r:id="rId47"/>
  </p:sldIdLst>
  <p:sldSz cx="10625138" cy="7562850"/>
  <p:notesSz cx="6858000" cy="9144000"/>
  <p:defaultTextStyle>
    <a:defPPr>
      <a:defRPr lang="en-US"/>
    </a:defPPr>
    <a:lvl1pPr marL="0" algn="l" defTabSz="519506" rtl="0" eaLnBrk="1" latinLnBrk="0" hangingPunct="1">
      <a:defRPr sz="2000" kern="1200">
        <a:solidFill>
          <a:schemeClr val="tx1"/>
        </a:solidFill>
        <a:latin typeface="+mn-lt"/>
        <a:ea typeface="+mn-ea"/>
        <a:cs typeface="+mn-cs"/>
      </a:defRPr>
    </a:lvl1pPr>
    <a:lvl2pPr marL="519506" algn="l" defTabSz="519506" rtl="0" eaLnBrk="1" latinLnBrk="0" hangingPunct="1">
      <a:defRPr sz="2000" kern="1200">
        <a:solidFill>
          <a:schemeClr val="tx1"/>
        </a:solidFill>
        <a:latin typeface="+mn-lt"/>
        <a:ea typeface="+mn-ea"/>
        <a:cs typeface="+mn-cs"/>
      </a:defRPr>
    </a:lvl2pPr>
    <a:lvl3pPr marL="1039014" algn="l" defTabSz="519506" rtl="0" eaLnBrk="1" latinLnBrk="0" hangingPunct="1">
      <a:defRPr sz="2000" kern="1200">
        <a:solidFill>
          <a:schemeClr val="tx1"/>
        </a:solidFill>
        <a:latin typeface="+mn-lt"/>
        <a:ea typeface="+mn-ea"/>
        <a:cs typeface="+mn-cs"/>
      </a:defRPr>
    </a:lvl3pPr>
    <a:lvl4pPr marL="1558523" algn="l" defTabSz="519506" rtl="0" eaLnBrk="1" latinLnBrk="0" hangingPunct="1">
      <a:defRPr sz="2000" kern="1200">
        <a:solidFill>
          <a:schemeClr val="tx1"/>
        </a:solidFill>
        <a:latin typeface="+mn-lt"/>
        <a:ea typeface="+mn-ea"/>
        <a:cs typeface="+mn-cs"/>
      </a:defRPr>
    </a:lvl4pPr>
    <a:lvl5pPr marL="2078031" algn="l" defTabSz="519506" rtl="0" eaLnBrk="1" latinLnBrk="0" hangingPunct="1">
      <a:defRPr sz="2000" kern="1200">
        <a:solidFill>
          <a:schemeClr val="tx1"/>
        </a:solidFill>
        <a:latin typeface="+mn-lt"/>
        <a:ea typeface="+mn-ea"/>
        <a:cs typeface="+mn-cs"/>
      </a:defRPr>
    </a:lvl5pPr>
    <a:lvl6pPr marL="2597539" algn="l" defTabSz="519506" rtl="0" eaLnBrk="1" latinLnBrk="0" hangingPunct="1">
      <a:defRPr sz="2000" kern="1200">
        <a:solidFill>
          <a:schemeClr val="tx1"/>
        </a:solidFill>
        <a:latin typeface="+mn-lt"/>
        <a:ea typeface="+mn-ea"/>
        <a:cs typeface="+mn-cs"/>
      </a:defRPr>
    </a:lvl6pPr>
    <a:lvl7pPr marL="3117046" algn="l" defTabSz="519506" rtl="0" eaLnBrk="1" latinLnBrk="0" hangingPunct="1">
      <a:defRPr sz="2000" kern="1200">
        <a:solidFill>
          <a:schemeClr val="tx1"/>
        </a:solidFill>
        <a:latin typeface="+mn-lt"/>
        <a:ea typeface="+mn-ea"/>
        <a:cs typeface="+mn-cs"/>
      </a:defRPr>
    </a:lvl7pPr>
    <a:lvl8pPr marL="3636553" algn="l" defTabSz="519506" rtl="0" eaLnBrk="1" latinLnBrk="0" hangingPunct="1">
      <a:defRPr sz="2000" kern="1200">
        <a:solidFill>
          <a:schemeClr val="tx1"/>
        </a:solidFill>
        <a:latin typeface="+mn-lt"/>
        <a:ea typeface="+mn-ea"/>
        <a:cs typeface="+mn-cs"/>
      </a:defRPr>
    </a:lvl8pPr>
    <a:lvl9pPr marL="4156060" algn="l" defTabSz="519506"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EF"/>
    <a:srgbClr val="005C80"/>
    <a:srgbClr val="292E80"/>
    <a:srgbClr val="282E80"/>
    <a:srgbClr val="6A2A00"/>
    <a:srgbClr val="626801"/>
    <a:srgbClr val="6A2B00"/>
    <a:srgbClr val="004A67"/>
    <a:srgbClr val="006762"/>
    <a:srgbClr val="5715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8" d="100"/>
          <a:sy n="68" d="100"/>
        </p:scale>
        <p:origin x="-912" y="-72"/>
      </p:cViewPr>
      <p:guideLst>
        <p:guide orient="horz" pos="1779"/>
        <p:guide pos="669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E39E06-1950-0B41-9DE1-53B9B97C7A35}" type="slidenum">
              <a:rPr/>
              <a:pPr/>
              <a:t>‹#›</a:t>
            </a:fld>
            <a:endParaRPr lang="en-US"/>
          </a:p>
        </p:txBody>
      </p:sp>
    </p:spTree>
    <p:extLst>
      <p:ext uri="{BB962C8B-B14F-4D97-AF65-F5344CB8AC3E}">
        <p14:creationId xmlns:p14="http://schemas.microsoft.com/office/powerpoint/2010/main" val="87667467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1020763" y="685800"/>
            <a:ext cx="48164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5C914D-7771-AD43-B89A-61673658F804}" type="slidenum">
              <a:rPr/>
              <a:pPr/>
              <a:t>‹#›</a:t>
            </a:fld>
            <a:endParaRPr lang="en-US"/>
          </a:p>
        </p:txBody>
      </p:sp>
    </p:spTree>
    <p:extLst>
      <p:ext uri="{BB962C8B-B14F-4D97-AF65-F5344CB8AC3E}">
        <p14:creationId xmlns:p14="http://schemas.microsoft.com/office/powerpoint/2010/main" val="251328712"/>
      </p:ext>
    </p:extLst>
  </p:cSld>
  <p:clrMap bg1="lt1" tx1="dk1" bg2="lt2" tx2="dk2" accent1="accent1" accent2="accent2" accent3="accent3" accent4="accent4" accent5="accent5" accent6="accent6" hlink="hlink" folHlink="folHlink"/>
  <p:hf hdr="0" ftr="0"/>
  <p:notesStyle>
    <a:lvl1pPr marL="0" algn="l" defTabSz="519506" rtl="0" eaLnBrk="1" latinLnBrk="0" hangingPunct="1">
      <a:defRPr sz="1400" kern="1200">
        <a:solidFill>
          <a:schemeClr val="tx1"/>
        </a:solidFill>
        <a:latin typeface="+mn-lt"/>
        <a:ea typeface="+mn-ea"/>
        <a:cs typeface="+mn-cs"/>
      </a:defRPr>
    </a:lvl1pPr>
    <a:lvl2pPr marL="519506" algn="l" defTabSz="519506" rtl="0" eaLnBrk="1" latinLnBrk="0" hangingPunct="1">
      <a:defRPr sz="1400" kern="1200">
        <a:solidFill>
          <a:schemeClr val="tx1"/>
        </a:solidFill>
        <a:latin typeface="+mn-lt"/>
        <a:ea typeface="+mn-ea"/>
        <a:cs typeface="+mn-cs"/>
      </a:defRPr>
    </a:lvl2pPr>
    <a:lvl3pPr marL="1039014" algn="l" defTabSz="519506" rtl="0" eaLnBrk="1" latinLnBrk="0" hangingPunct="1">
      <a:defRPr sz="1400" kern="1200">
        <a:solidFill>
          <a:schemeClr val="tx1"/>
        </a:solidFill>
        <a:latin typeface="+mn-lt"/>
        <a:ea typeface="+mn-ea"/>
        <a:cs typeface="+mn-cs"/>
      </a:defRPr>
    </a:lvl3pPr>
    <a:lvl4pPr marL="1558523" algn="l" defTabSz="519506" rtl="0" eaLnBrk="1" latinLnBrk="0" hangingPunct="1">
      <a:defRPr sz="1400" kern="1200">
        <a:solidFill>
          <a:schemeClr val="tx1"/>
        </a:solidFill>
        <a:latin typeface="+mn-lt"/>
        <a:ea typeface="+mn-ea"/>
        <a:cs typeface="+mn-cs"/>
      </a:defRPr>
    </a:lvl4pPr>
    <a:lvl5pPr marL="2078031" algn="l" defTabSz="519506" rtl="0" eaLnBrk="1" latinLnBrk="0" hangingPunct="1">
      <a:defRPr sz="1400" kern="1200">
        <a:solidFill>
          <a:schemeClr val="tx1"/>
        </a:solidFill>
        <a:latin typeface="+mn-lt"/>
        <a:ea typeface="+mn-ea"/>
        <a:cs typeface="+mn-cs"/>
      </a:defRPr>
    </a:lvl5pPr>
    <a:lvl6pPr marL="2597539" algn="l" defTabSz="519506" rtl="0" eaLnBrk="1" latinLnBrk="0" hangingPunct="1">
      <a:defRPr sz="1400" kern="1200">
        <a:solidFill>
          <a:schemeClr val="tx1"/>
        </a:solidFill>
        <a:latin typeface="+mn-lt"/>
        <a:ea typeface="+mn-ea"/>
        <a:cs typeface="+mn-cs"/>
      </a:defRPr>
    </a:lvl6pPr>
    <a:lvl7pPr marL="3117046" algn="l" defTabSz="519506" rtl="0" eaLnBrk="1" latinLnBrk="0" hangingPunct="1">
      <a:defRPr sz="1400" kern="1200">
        <a:solidFill>
          <a:schemeClr val="tx1"/>
        </a:solidFill>
        <a:latin typeface="+mn-lt"/>
        <a:ea typeface="+mn-ea"/>
        <a:cs typeface="+mn-cs"/>
      </a:defRPr>
    </a:lvl7pPr>
    <a:lvl8pPr marL="3636553" algn="l" defTabSz="519506" rtl="0" eaLnBrk="1" latinLnBrk="0" hangingPunct="1">
      <a:defRPr sz="1400" kern="1200">
        <a:solidFill>
          <a:schemeClr val="tx1"/>
        </a:solidFill>
        <a:latin typeface="+mn-lt"/>
        <a:ea typeface="+mn-ea"/>
        <a:cs typeface="+mn-cs"/>
      </a:defRPr>
    </a:lvl8pPr>
    <a:lvl9pPr marL="4156060" algn="l" defTabSz="51950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10"/>
          </p:nvPr>
        </p:nvSpPr>
        <p:spPr/>
        <p:txBody>
          <a:bodyPr/>
          <a:lstStyle/>
          <a:p>
            <a:fld id="{E35C914D-7771-AD43-B89A-61673658F804}" type="slidenum">
              <a:rPr lang="fi-FI" smtClean="0"/>
              <a:pPr/>
              <a:t>1</a:t>
            </a:fld>
            <a:endParaRPr lang="fi-FI"/>
          </a:p>
        </p:txBody>
      </p:sp>
      <p:sp>
        <p:nvSpPr>
          <p:cNvPr id="5" name="Päivämäärän paikkamerkki 4"/>
          <p:cNvSpPr>
            <a:spLocks noGrp="1"/>
          </p:cNvSpPr>
          <p:nvPr>
            <p:ph type="dt" idx="11"/>
          </p:nvPr>
        </p:nvSpPr>
        <p:spPr/>
        <p:txBody>
          <a:bodyPr/>
          <a:lstStyle/>
          <a:p>
            <a:endParaRPr lang="en-US"/>
          </a:p>
        </p:txBody>
      </p:sp>
    </p:spTree>
    <p:extLst>
      <p:ext uri="{BB962C8B-B14F-4D97-AF65-F5344CB8AC3E}">
        <p14:creationId xmlns:p14="http://schemas.microsoft.com/office/powerpoint/2010/main" val="2889468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34539987-9E9F-499B-8FB3-819781DAB2A6}" type="slidenum">
              <a:rPr lang="fi-FI" sz="1200" b="0">
                <a:solidFill>
                  <a:schemeClr val="tx1"/>
                </a:solidFill>
              </a:rPr>
              <a:pPr eaLnBrk="1" hangingPunct="1"/>
              <a:t>36</a:t>
            </a:fld>
            <a:endParaRPr lang="fi-FI" sz="1200" b="0">
              <a:solidFill>
                <a:schemeClr val="tx1"/>
              </a:solidFill>
            </a:endParaRPr>
          </a:p>
        </p:txBody>
      </p:sp>
      <p:sp>
        <p:nvSpPr>
          <p:cNvPr id="91139" name="Rectangle 2"/>
          <p:cNvSpPr>
            <a:spLocks noGrp="1" noRot="1" noChangeAspect="1" noChangeArrowheads="1" noTextEdit="1"/>
          </p:cNvSpPr>
          <p:nvPr>
            <p:ph type="sldImg"/>
          </p:nvPr>
        </p:nvSpPr>
        <p:spPr>
          <a:xfrm>
            <a:off x="1020763" y="685800"/>
            <a:ext cx="4816475" cy="3429000"/>
          </a:xfrm>
          <a:ln/>
        </p:spPr>
      </p:sp>
      <p:sp>
        <p:nvSpPr>
          <p:cNvPr id="91140" name="Rectangle 3"/>
          <p:cNvSpPr>
            <a:spLocks noGrp="1" noChangeArrowheads="1"/>
          </p:cNvSpPr>
          <p:nvPr>
            <p:ph type="body" idx="1"/>
          </p:nvPr>
        </p:nvSpPr>
        <p:spPr>
          <a:noFill/>
        </p:spPr>
        <p:txBody>
          <a:bodyPr/>
          <a:lstStyle/>
          <a:p>
            <a:pPr eaLnBrk="1" hangingPunct="1"/>
            <a:endParaRPr lang="en-US" smtClean="0"/>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892BCAF7-2826-4475-8C82-5B273618DE2A}" type="slidenum">
              <a:rPr lang="fi-FI" sz="1200" b="0">
                <a:solidFill>
                  <a:schemeClr val="tx1"/>
                </a:solidFill>
              </a:rPr>
              <a:pPr eaLnBrk="1" hangingPunct="1"/>
              <a:t>38</a:t>
            </a:fld>
            <a:endParaRPr lang="fi-FI" sz="1200" b="0">
              <a:solidFill>
                <a:schemeClr val="tx1"/>
              </a:solidFill>
            </a:endParaRPr>
          </a:p>
        </p:txBody>
      </p:sp>
      <p:sp>
        <p:nvSpPr>
          <p:cNvPr id="92163" name="Rectangle 2"/>
          <p:cNvSpPr>
            <a:spLocks noGrp="1" noRot="1" noChangeAspect="1" noChangeArrowheads="1" noTextEdit="1"/>
          </p:cNvSpPr>
          <p:nvPr>
            <p:ph type="sldImg"/>
          </p:nvPr>
        </p:nvSpPr>
        <p:spPr>
          <a:xfrm>
            <a:off x="1022350" y="685800"/>
            <a:ext cx="4816475" cy="3429000"/>
          </a:xfrm>
          <a:ln/>
        </p:spPr>
      </p:sp>
      <p:sp>
        <p:nvSpPr>
          <p:cNvPr id="92164" name="Rectangle 3"/>
          <p:cNvSpPr>
            <a:spLocks noGrp="1" noChangeArrowheads="1"/>
          </p:cNvSpPr>
          <p:nvPr>
            <p:ph type="body" idx="1"/>
          </p:nvPr>
        </p:nvSpPr>
        <p:spPr>
          <a:xfrm>
            <a:off x="686124" y="4344282"/>
            <a:ext cx="5485754" cy="4113625"/>
          </a:xfrm>
          <a:noFill/>
        </p:spPr>
        <p:txBody>
          <a:bodyPr lIns="91291" tIns="45646" rIns="91291" bIns="45646"/>
          <a:lstStyle/>
          <a:p>
            <a:pPr eaLnBrk="1" hangingPunct="1"/>
            <a:r>
              <a:rPr lang="fi-FI" smtClean="0"/>
              <a:t>Taidot = Miten ollaan tekemisissä muiden ihmisen kanssa?</a:t>
            </a:r>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40F2068D-CCAC-4DB8-8D9A-AA812372D82A}" type="slidenum">
              <a:rPr lang="fi-FI" sz="1200" b="0">
                <a:solidFill>
                  <a:schemeClr val="tx1"/>
                </a:solidFill>
              </a:rPr>
              <a:pPr eaLnBrk="1" hangingPunct="1"/>
              <a:t>39</a:t>
            </a:fld>
            <a:endParaRPr lang="fi-FI" sz="1200" b="0">
              <a:solidFill>
                <a:schemeClr val="tx1"/>
              </a:solidFill>
            </a:endParaRPr>
          </a:p>
        </p:txBody>
      </p:sp>
      <p:sp>
        <p:nvSpPr>
          <p:cNvPr id="93187" name="Rectangle 2"/>
          <p:cNvSpPr>
            <a:spLocks noGrp="1" noRot="1" noChangeAspect="1" noChangeArrowheads="1" noTextEdit="1"/>
          </p:cNvSpPr>
          <p:nvPr>
            <p:ph type="sldImg"/>
          </p:nvPr>
        </p:nvSpPr>
        <p:spPr>
          <a:xfrm>
            <a:off x="1022350" y="685800"/>
            <a:ext cx="4816475" cy="3429000"/>
          </a:xfrm>
          <a:ln/>
        </p:spPr>
      </p:sp>
      <p:sp>
        <p:nvSpPr>
          <p:cNvPr id="93188" name="Rectangle 3"/>
          <p:cNvSpPr>
            <a:spLocks noGrp="1" noChangeArrowheads="1"/>
          </p:cNvSpPr>
          <p:nvPr>
            <p:ph type="body" idx="1"/>
          </p:nvPr>
        </p:nvSpPr>
        <p:spPr>
          <a:xfrm>
            <a:off x="686124" y="4344282"/>
            <a:ext cx="5485754" cy="4113625"/>
          </a:xfrm>
          <a:noFill/>
        </p:spPr>
        <p:txBody>
          <a:bodyPr lIns="91291" tIns="45646" rIns="91291" bIns="45646"/>
          <a:lstStyle/>
          <a:p>
            <a:pPr eaLnBrk="1" hangingPunct="1">
              <a:buFontTx/>
              <a:buChar char="•"/>
            </a:pPr>
            <a:r>
              <a:rPr lang="fi-FI" smtClean="0"/>
              <a:t>Yksilösuorittamisen sijaan yhdessä tekemistä</a:t>
            </a:r>
          </a:p>
          <a:p>
            <a:pPr eaLnBrk="1" hangingPunct="1">
              <a:buFontTx/>
              <a:buChar char="•"/>
            </a:pPr>
            <a:r>
              <a:rPr lang="fi-FI" smtClean="0"/>
              <a:t>T-malli ollut mallina hahmoittamassa tietojen ja taitojen dynamiikkaa. IBM tehnyt tutuksi.</a:t>
            </a:r>
          </a:p>
          <a:p>
            <a:pPr eaLnBrk="1" hangingPunct="1">
              <a:buFontTx/>
              <a:buChar char="•"/>
            </a:pPr>
            <a:r>
              <a:rPr lang="fi-FI" smtClean="0"/>
              <a:t>Molemmissa harjoittelu mahdollista!</a:t>
            </a:r>
          </a:p>
          <a:p>
            <a:pPr eaLnBrk="1" hangingPunct="1"/>
            <a:endParaRPr lang="fi-FI" smtClean="0"/>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3382F17F-C095-44DA-B521-40DD8E1D5ADE}" type="slidenum">
              <a:rPr lang="fi-FI" sz="1200" b="0">
                <a:solidFill>
                  <a:schemeClr val="tx1"/>
                </a:solidFill>
              </a:rPr>
              <a:pPr eaLnBrk="1" hangingPunct="1"/>
              <a:t>40</a:t>
            </a:fld>
            <a:endParaRPr lang="fi-FI" sz="1200" b="0">
              <a:solidFill>
                <a:schemeClr val="tx1"/>
              </a:solidFill>
            </a:endParaRPr>
          </a:p>
        </p:txBody>
      </p:sp>
      <p:sp>
        <p:nvSpPr>
          <p:cNvPr id="94211" name="Rectangle 2"/>
          <p:cNvSpPr>
            <a:spLocks noGrp="1" noRot="1" noChangeAspect="1" noChangeArrowheads="1" noTextEdit="1"/>
          </p:cNvSpPr>
          <p:nvPr>
            <p:ph type="sldImg"/>
          </p:nvPr>
        </p:nvSpPr>
        <p:spPr>
          <a:xfrm>
            <a:off x="1022350" y="685800"/>
            <a:ext cx="4816475" cy="3429000"/>
          </a:xfrm>
          <a:ln/>
        </p:spPr>
      </p:sp>
      <p:sp>
        <p:nvSpPr>
          <p:cNvPr id="94212" name="Rectangle 3"/>
          <p:cNvSpPr>
            <a:spLocks noGrp="1" noChangeArrowheads="1"/>
          </p:cNvSpPr>
          <p:nvPr>
            <p:ph type="body" idx="1"/>
          </p:nvPr>
        </p:nvSpPr>
        <p:spPr>
          <a:xfrm>
            <a:off x="686124" y="4344282"/>
            <a:ext cx="5485754" cy="4113625"/>
          </a:xfrm>
          <a:noFill/>
        </p:spPr>
        <p:txBody>
          <a:bodyPr lIns="91291" tIns="45646" rIns="91291" bIns="45646"/>
          <a:lstStyle/>
          <a:p>
            <a:pPr eaLnBrk="1" hangingPunct="1">
              <a:buFontTx/>
              <a:buChar char="•"/>
            </a:pPr>
            <a:r>
              <a:rPr lang="fi-FI" smtClean="0"/>
              <a:t>Vaa’an kallistaminen koulutuksissa oikealla, sillä vaakaa kallistetaan myös työelämässäkin oikealle</a:t>
            </a:r>
          </a:p>
          <a:p>
            <a:pPr eaLnBrk="1" hangingPunct="1">
              <a:buFontTx/>
              <a:buChar char="•"/>
            </a:pPr>
            <a:r>
              <a:rPr lang="fi-FI" smtClean="0"/>
              <a:t>Oppimisessa ja koulutuksessa ei ole kysymys nollasummapelistä</a:t>
            </a:r>
          </a:p>
          <a:p>
            <a:pPr eaLnBrk="1" hangingPunct="1">
              <a:buFontTx/>
              <a:buChar char="•"/>
            </a:pPr>
            <a:r>
              <a:rPr lang="fi-FI" smtClean="0"/>
              <a:t>Ei yhtä Menetelmää</a:t>
            </a:r>
          </a:p>
          <a:p>
            <a:pPr eaLnBrk="1" hangingPunct="1">
              <a:buFontTx/>
              <a:buChar char="•"/>
            </a:pPr>
            <a:r>
              <a:rPr lang="fi-FI" smtClean="0"/>
              <a:t>Vaihtelu auttaa mm. ymmärtämään, ettei sama kaava toimi kaikkialla</a:t>
            </a:r>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B4480284-D10B-4871-A5E7-D6E9F992DE1D}" type="slidenum">
              <a:rPr lang="fi-FI" sz="1200" b="0">
                <a:solidFill>
                  <a:schemeClr val="tx1"/>
                </a:solidFill>
              </a:rPr>
              <a:pPr eaLnBrk="1" hangingPunct="1"/>
              <a:t>41</a:t>
            </a:fld>
            <a:endParaRPr lang="fi-FI" sz="1200" b="0">
              <a:solidFill>
                <a:schemeClr val="tx1"/>
              </a:solidFill>
            </a:endParaRPr>
          </a:p>
        </p:txBody>
      </p:sp>
      <p:sp>
        <p:nvSpPr>
          <p:cNvPr id="95235" name="Rectangle 2"/>
          <p:cNvSpPr>
            <a:spLocks noGrp="1" noRot="1" noChangeAspect="1" noChangeArrowheads="1" noTextEdit="1"/>
          </p:cNvSpPr>
          <p:nvPr>
            <p:ph type="sldImg"/>
          </p:nvPr>
        </p:nvSpPr>
        <p:spPr>
          <a:xfrm>
            <a:off x="1020763" y="685800"/>
            <a:ext cx="4816475" cy="3429000"/>
          </a:xfrm>
          <a:ln/>
        </p:spPr>
      </p:sp>
      <p:sp>
        <p:nvSpPr>
          <p:cNvPr id="95236" name="Rectangle 3"/>
          <p:cNvSpPr>
            <a:spLocks noGrp="1" noChangeArrowheads="1"/>
          </p:cNvSpPr>
          <p:nvPr>
            <p:ph type="body" idx="1"/>
          </p:nvPr>
        </p:nvSpPr>
        <p:spPr>
          <a:noFill/>
        </p:spPr>
        <p:txBody>
          <a:bodyPr/>
          <a:lstStyle/>
          <a:p>
            <a:pPr eaLnBrk="1" hangingPunct="1"/>
            <a:endParaRPr lang="en-US" smtClean="0"/>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D9B9D23B-C8B0-4E8B-B04D-90DEDCF67700}" type="slidenum">
              <a:rPr lang="fi-FI" sz="1200" b="0">
                <a:solidFill>
                  <a:schemeClr val="tx1"/>
                </a:solidFill>
              </a:rPr>
              <a:pPr eaLnBrk="1" hangingPunct="1"/>
              <a:t>43</a:t>
            </a:fld>
            <a:endParaRPr lang="fi-FI" sz="1200" b="0">
              <a:solidFill>
                <a:schemeClr val="tx1"/>
              </a:solidFill>
            </a:endParaRPr>
          </a:p>
        </p:txBody>
      </p:sp>
      <p:sp>
        <p:nvSpPr>
          <p:cNvPr id="96259" name="Rectangle 2"/>
          <p:cNvSpPr>
            <a:spLocks noGrp="1" noRot="1" noChangeAspect="1" noChangeArrowheads="1" noTextEdit="1"/>
          </p:cNvSpPr>
          <p:nvPr>
            <p:ph type="sldImg"/>
          </p:nvPr>
        </p:nvSpPr>
        <p:spPr>
          <a:xfrm>
            <a:off x="1020763" y="685800"/>
            <a:ext cx="4816475" cy="3429000"/>
          </a:xfrm>
          <a:ln/>
        </p:spPr>
      </p:sp>
      <p:sp>
        <p:nvSpPr>
          <p:cNvPr id="96260" name="Rectangle 3"/>
          <p:cNvSpPr>
            <a:spLocks noGrp="1" noChangeArrowheads="1"/>
          </p:cNvSpPr>
          <p:nvPr>
            <p:ph type="body" idx="1"/>
          </p:nvPr>
        </p:nvSpPr>
        <p:spPr>
          <a:noFill/>
        </p:spPr>
        <p:txBody>
          <a:bodyPr/>
          <a:lstStyle/>
          <a:p>
            <a:pPr eaLnBrk="1" hangingPunct="1"/>
            <a:endParaRPr lang="en-US" smtClean="0"/>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09677C-E2A0-408B-AA2C-021A4FC1491B}" type="slidenum">
              <a:rPr lang="fi-FI"/>
              <a:pPr/>
              <a:t>5</a:t>
            </a:fld>
            <a:endParaRPr lang="fi-FI"/>
          </a:p>
        </p:txBody>
      </p:sp>
      <p:sp>
        <p:nvSpPr>
          <p:cNvPr id="174082" name="Rectangle 2"/>
          <p:cNvSpPr>
            <a:spLocks noGrp="1" noRot="1" noChangeAspect="1" noChangeArrowheads="1" noTextEdit="1"/>
          </p:cNvSpPr>
          <p:nvPr>
            <p:ph type="sldImg"/>
          </p:nvPr>
        </p:nvSpPr>
        <p:spPr>
          <a:xfrm>
            <a:off x="1020763" y="685800"/>
            <a:ext cx="4816475" cy="3429000"/>
          </a:xfrm>
          <a:ln/>
        </p:spPr>
      </p:sp>
      <p:sp>
        <p:nvSpPr>
          <p:cNvPr id="174083" name="Rectangle 3"/>
          <p:cNvSpPr>
            <a:spLocks noGrp="1" noChangeArrowheads="1"/>
          </p:cNvSpPr>
          <p:nvPr>
            <p:ph type="body" idx="1"/>
          </p:nvPr>
        </p:nvSpPr>
        <p:spPr>
          <a:xfrm>
            <a:off x="915370" y="4342812"/>
            <a:ext cx="5027263" cy="4115094"/>
          </a:xfrm>
        </p:spPr>
        <p:txBody>
          <a:bodyPr/>
          <a:lstStyle/>
          <a:p>
            <a:endParaRPr lang="en-GB"/>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3E7C320B-F0C1-4790-AE83-F17D7ABD55BF}" type="slidenum">
              <a:rPr lang="fi-FI" sz="1200" b="0">
                <a:solidFill>
                  <a:schemeClr val="tx1"/>
                </a:solidFill>
              </a:rPr>
              <a:pPr eaLnBrk="1" hangingPunct="1"/>
              <a:t>15</a:t>
            </a:fld>
            <a:endParaRPr lang="fi-FI" sz="1200" b="0">
              <a:solidFill>
                <a:schemeClr val="tx1"/>
              </a:solidFill>
            </a:endParaRPr>
          </a:p>
        </p:txBody>
      </p:sp>
      <p:sp>
        <p:nvSpPr>
          <p:cNvPr id="81923" name="Rectangle 2"/>
          <p:cNvSpPr>
            <a:spLocks noGrp="1" noRot="1" noChangeAspect="1" noChangeArrowheads="1" noTextEdit="1"/>
          </p:cNvSpPr>
          <p:nvPr>
            <p:ph type="sldImg"/>
          </p:nvPr>
        </p:nvSpPr>
        <p:spPr>
          <a:xfrm>
            <a:off x="1022350" y="685800"/>
            <a:ext cx="4814888" cy="3429000"/>
          </a:xfrm>
          <a:ln/>
        </p:spPr>
      </p:sp>
      <p:sp>
        <p:nvSpPr>
          <p:cNvPr id="81924" name="Rectangle 3"/>
          <p:cNvSpPr>
            <a:spLocks noGrp="1" noChangeArrowheads="1"/>
          </p:cNvSpPr>
          <p:nvPr>
            <p:ph type="body" idx="1"/>
          </p:nvPr>
        </p:nvSpPr>
        <p:spPr>
          <a:noFill/>
        </p:spPr>
        <p:txBody>
          <a:bodyPr/>
          <a:lstStyle/>
          <a:p>
            <a:pPr eaLnBrk="1" hangingPunct="1">
              <a:buFontTx/>
              <a:buChar char="•"/>
            </a:pPr>
            <a:r>
              <a:rPr lang="fi-FI" smtClean="0"/>
              <a:t>Tulevaisuuden työ muistuttaa jazz-improvisaatiota</a:t>
            </a:r>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00011426-392E-45F8-8846-F53CF876A7C0}" type="slidenum">
              <a:rPr lang="fi-FI" sz="1200" b="0">
                <a:solidFill>
                  <a:schemeClr val="tx1"/>
                </a:solidFill>
              </a:rPr>
              <a:pPr eaLnBrk="1" hangingPunct="1"/>
              <a:t>16</a:t>
            </a:fld>
            <a:endParaRPr lang="fi-FI" sz="1200" b="0">
              <a:solidFill>
                <a:schemeClr val="tx1"/>
              </a:solidFill>
            </a:endParaRPr>
          </a:p>
        </p:txBody>
      </p:sp>
      <p:sp>
        <p:nvSpPr>
          <p:cNvPr id="82947" name="Rectangle 2"/>
          <p:cNvSpPr>
            <a:spLocks noGrp="1" noRot="1" noChangeAspect="1" noChangeArrowheads="1" noTextEdit="1"/>
          </p:cNvSpPr>
          <p:nvPr>
            <p:ph type="sldImg"/>
          </p:nvPr>
        </p:nvSpPr>
        <p:spPr>
          <a:xfrm>
            <a:off x="1022350" y="685800"/>
            <a:ext cx="4814888" cy="3429000"/>
          </a:xfrm>
          <a:ln/>
        </p:spPr>
      </p:sp>
      <p:sp>
        <p:nvSpPr>
          <p:cNvPr id="82948" name="Rectangle 3"/>
          <p:cNvSpPr>
            <a:spLocks noGrp="1" noChangeArrowheads="1"/>
          </p:cNvSpPr>
          <p:nvPr>
            <p:ph type="body" idx="1"/>
          </p:nvPr>
        </p:nvSpPr>
        <p:spPr>
          <a:noFill/>
        </p:spPr>
        <p:txBody>
          <a:bodyPr/>
          <a:lstStyle/>
          <a:p>
            <a:pPr eaLnBrk="1" hangingPunct="1">
              <a:buFontTx/>
              <a:buChar char="•"/>
            </a:pPr>
            <a:r>
              <a:rPr lang="fi-FI" smtClean="0"/>
              <a:t>Slidessa olevat otsikot kuvaavat tulevaisuuden työtä (varmasti myös jazzia)</a:t>
            </a:r>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87C1D3CD-A55D-46D3-A8A0-9ACFA03CB3C5}" type="slidenum">
              <a:rPr lang="fi-FI" sz="1200" b="0">
                <a:solidFill>
                  <a:schemeClr val="tx1"/>
                </a:solidFill>
              </a:rPr>
              <a:pPr eaLnBrk="1" hangingPunct="1"/>
              <a:t>17</a:t>
            </a:fld>
            <a:endParaRPr lang="fi-FI" sz="1200" b="0">
              <a:solidFill>
                <a:schemeClr val="tx1"/>
              </a:solidFill>
            </a:endParaRPr>
          </a:p>
        </p:txBody>
      </p:sp>
      <p:sp>
        <p:nvSpPr>
          <p:cNvPr id="83971" name="Rectangle 2"/>
          <p:cNvSpPr>
            <a:spLocks noGrp="1" noRot="1" noChangeAspect="1" noChangeArrowheads="1" noTextEdit="1"/>
          </p:cNvSpPr>
          <p:nvPr>
            <p:ph type="sldImg"/>
          </p:nvPr>
        </p:nvSpPr>
        <p:spPr>
          <a:xfrm>
            <a:off x="1020763" y="685800"/>
            <a:ext cx="4816475" cy="3429000"/>
          </a:xfrm>
          <a:ln/>
        </p:spPr>
      </p:sp>
      <p:sp>
        <p:nvSpPr>
          <p:cNvPr id="83972" name="Rectangle 3"/>
          <p:cNvSpPr>
            <a:spLocks noGrp="1" noChangeArrowheads="1"/>
          </p:cNvSpPr>
          <p:nvPr>
            <p:ph type="body" idx="1"/>
          </p:nvPr>
        </p:nvSpPr>
        <p:spPr>
          <a:noFill/>
        </p:spPr>
        <p:txBody>
          <a:bodyPr/>
          <a:lstStyle/>
          <a:p>
            <a:pPr eaLnBrk="1" hangingPunct="1"/>
            <a:endParaRPr lang="en-US" smtClean="0"/>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91393F71-21A4-4587-A523-8A2B7CB391AD}" type="slidenum">
              <a:rPr lang="fi-FI" sz="1200" b="0">
                <a:solidFill>
                  <a:schemeClr val="tx1"/>
                </a:solidFill>
              </a:rPr>
              <a:pPr eaLnBrk="1" hangingPunct="1"/>
              <a:t>20</a:t>
            </a:fld>
            <a:endParaRPr lang="fi-FI" sz="1200" b="0">
              <a:solidFill>
                <a:schemeClr val="tx1"/>
              </a:solidFill>
            </a:endParaRPr>
          </a:p>
        </p:txBody>
      </p:sp>
      <p:sp>
        <p:nvSpPr>
          <p:cNvPr id="84995" name="Rectangle 2"/>
          <p:cNvSpPr>
            <a:spLocks noGrp="1" noRot="1" noChangeAspect="1" noChangeArrowheads="1" noTextEdit="1"/>
          </p:cNvSpPr>
          <p:nvPr>
            <p:ph type="sldImg"/>
          </p:nvPr>
        </p:nvSpPr>
        <p:spPr>
          <a:xfrm>
            <a:off x="1022350" y="685800"/>
            <a:ext cx="4814888" cy="3429000"/>
          </a:xfrm>
          <a:ln/>
        </p:spPr>
      </p:sp>
      <p:sp>
        <p:nvSpPr>
          <p:cNvPr id="84996" name="Rectangle 3"/>
          <p:cNvSpPr>
            <a:spLocks noGrp="1" noChangeArrowheads="1"/>
          </p:cNvSpPr>
          <p:nvPr>
            <p:ph type="body" idx="1"/>
          </p:nvPr>
        </p:nvSpPr>
        <p:spPr>
          <a:xfrm>
            <a:off x="686124" y="4341344"/>
            <a:ext cx="5485754" cy="4116563"/>
          </a:xfrm>
          <a:noFill/>
        </p:spPr>
        <p:txBody>
          <a:bodyPr/>
          <a:lstStyle/>
          <a:p>
            <a:pPr eaLnBrk="1" hangingPunct="1"/>
            <a:endParaRPr lang="fi-FI" smtClean="0"/>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EFBF289C-6E85-491D-8323-B36A494D7AAC}" type="slidenum">
              <a:rPr lang="fi-FI" sz="1200" b="0">
                <a:solidFill>
                  <a:schemeClr val="tx1"/>
                </a:solidFill>
              </a:rPr>
              <a:pPr eaLnBrk="1" hangingPunct="1"/>
              <a:t>23</a:t>
            </a:fld>
            <a:endParaRPr lang="fi-FI" sz="1200" b="0">
              <a:solidFill>
                <a:schemeClr val="tx1"/>
              </a:solidFill>
            </a:endParaRPr>
          </a:p>
        </p:txBody>
      </p:sp>
      <p:sp>
        <p:nvSpPr>
          <p:cNvPr id="87043" name="Rectangle 2"/>
          <p:cNvSpPr>
            <a:spLocks noGrp="1" noRot="1" noChangeAspect="1" noChangeArrowheads="1" noTextEdit="1"/>
          </p:cNvSpPr>
          <p:nvPr>
            <p:ph type="sldImg"/>
          </p:nvPr>
        </p:nvSpPr>
        <p:spPr>
          <a:xfrm>
            <a:off x="1020763" y="685800"/>
            <a:ext cx="4816475" cy="3429000"/>
          </a:xfrm>
          <a:ln/>
        </p:spPr>
      </p:sp>
      <p:sp>
        <p:nvSpPr>
          <p:cNvPr id="87044" name="Rectangle 3"/>
          <p:cNvSpPr>
            <a:spLocks noGrp="1" noChangeArrowheads="1"/>
          </p:cNvSpPr>
          <p:nvPr>
            <p:ph type="body" idx="1"/>
          </p:nvPr>
        </p:nvSpPr>
        <p:spPr>
          <a:noFill/>
        </p:spPr>
        <p:txBody>
          <a:bodyPr/>
          <a:lstStyle/>
          <a:p>
            <a:pPr eaLnBrk="1" hangingPunct="1"/>
            <a:endParaRPr lang="en-US" smtClean="0"/>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3104C84C-1252-41F2-A458-0819C2EA3789}" type="slidenum">
              <a:rPr lang="fi-FI" sz="1200" b="0">
                <a:solidFill>
                  <a:schemeClr val="tx1"/>
                </a:solidFill>
              </a:rPr>
              <a:pPr eaLnBrk="1" hangingPunct="1"/>
              <a:t>28</a:t>
            </a:fld>
            <a:endParaRPr lang="fi-FI" sz="1200" b="0">
              <a:solidFill>
                <a:schemeClr val="tx1"/>
              </a:solidFill>
            </a:endParaRPr>
          </a:p>
        </p:txBody>
      </p:sp>
      <p:sp>
        <p:nvSpPr>
          <p:cNvPr id="88067" name="Rectangle 2"/>
          <p:cNvSpPr>
            <a:spLocks noGrp="1" noRot="1" noChangeAspect="1" noChangeArrowheads="1" noTextEdit="1"/>
          </p:cNvSpPr>
          <p:nvPr>
            <p:ph type="sldImg"/>
          </p:nvPr>
        </p:nvSpPr>
        <p:spPr>
          <a:xfrm>
            <a:off x="1022350" y="685800"/>
            <a:ext cx="4816475" cy="3429000"/>
          </a:xfrm>
          <a:ln/>
        </p:spPr>
      </p:sp>
      <p:sp>
        <p:nvSpPr>
          <p:cNvPr id="88068" name="Rectangle 3"/>
          <p:cNvSpPr>
            <a:spLocks noGrp="1" noChangeArrowheads="1"/>
          </p:cNvSpPr>
          <p:nvPr>
            <p:ph type="body" idx="1"/>
          </p:nvPr>
        </p:nvSpPr>
        <p:spPr>
          <a:xfrm>
            <a:off x="686124" y="4344282"/>
            <a:ext cx="5485754" cy="4113625"/>
          </a:xfrm>
          <a:noFill/>
        </p:spPr>
        <p:txBody>
          <a:bodyPr lIns="91291" tIns="45646" rIns="91291" bIns="45646"/>
          <a:lstStyle/>
          <a:p>
            <a:pPr eaLnBrk="1" hangingPunct="1">
              <a:buFontTx/>
              <a:buChar char="•"/>
            </a:pPr>
            <a:r>
              <a:rPr lang="fi-FI" sz="1000" smtClean="0"/>
              <a:t>Osaaminen muodostuu tiedoista, taidoista, asenteesta (ja arvoista) sekä verkostoista</a:t>
            </a:r>
          </a:p>
          <a:p>
            <a:pPr eaLnBrk="1" hangingPunct="1">
              <a:buFontTx/>
              <a:buChar char="•"/>
            </a:pPr>
            <a:r>
              <a:rPr lang="fi-FI" sz="1000" smtClean="0"/>
              <a:t>Oppimisessa on kyse rinnakkain tiedoista ja taidoista ja niiden erottelu on usein keinotekoista.</a:t>
            </a:r>
          </a:p>
          <a:p>
            <a:pPr eaLnBrk="1" hangingPunct="1">
              <a:buFontTx/>
              <a:buChar char="•"/>
            </a:pPr>
            <a:r>
              <a:rPr lang="fi-FI" sz="1000" smtClean="0"/>
              <a:t>Keinotekoisuudesta huolimatta Oivalluksessa taidot – ja niihin liittyen verkostot eli yhdessä tekeminen – on nostettu keskiöön.</a:t>
            </a:r>
          </a:p>
          <a:p>
            <a:pPr eaLnBrk="1" hangingPunct="1">
              <a:buFontTx/>
              <a:buChar char="•"/>
            </a:pPr>
            <a:r>
              <a:rPr lang="fi-FI" sz="1000" smtClean="0"/>
              <a:t>Syy: Väitämme, että taidoilta puuttuu arvostus ja siksi ne laahaavat perässä. Ne ajatellaan olevan joko a) pehmopullaa; apteekin hylly –tavaraa tai vaihtoehtoisesti b) vain joidenkin ominaisuus. Kaikki eivät niistä siksi voi oppia.</a:t>
            </a:r>
          </a:p>
          <a:p>
            <a:pPr eaLnBrk="1" hangingPunct="1">
              <a:buFontTx/>
              <a:buChar char="•"/>
            </a:pPr>
            <a:r>
              <a:rPr lang="fi-FI" sz="1000" smtClean="0"/>
              <a:t>Se, että yritykset korostavat niin paljon osaamistarpeissaan taitojen merkitystä tuskin on tulkittavissa niin, että vain niitä tarvitaan. Sen sijaan taitojen ylikorostuminen esimerkiksi osaamistarveselvityksessä on tulkittavissa niin, että siitä puhe mistä puute.</a:t>
            </a:r>
          </a:p>
          <a:p>
            <a:pPr eaLnBrk="1" hangingPunct="1">
              <a:buFontTx/>
              <a:buChar char="•"/>
            </a:pPr>
            <a:r>
              <a:rPr lang="fi-FI" sz="1000" smtClean="0"/>
              <a:t>Taitoihin palataan, mutta tässä vaiheessa tarkennuksena, että ei tarkoiteta taideaineita.</a:t>
            </a:r>
          </a:p>
          <a:p>
            <a:pPr eaLnBrk="1" hangingPunct="1">
              <a:buFontTx/>
              <a:buChar char="•"/>
            </a:pPr>
            <a:r>
              <a:rPr lang="fi-FI" sz="1000" smtClean="0"/>
              <a:t>Suomalainen koulutus on perinteisesti vahva tiedollisten valmiuksien kasvattamisessa.</a:t>
            </a:r>
          </a:p>
          <a:p>
            <a:pPr eaLnBrk="1" hangingPunct="1">
              <a:buFontTx/>
              <a:buChar char="•"/>
            </a:pPr>
            <a:r>
              <a:rPr lang="fi-FI" sz="1000" smtClean="0"/>
              <a:t>Tiedon hallinnan sijasta tietojen käyttämiseen ja soveltamiseen</a:t>
            </a:r>
          </a:p>
          <a:p>
            <a:pPr eaLnBrk="1" hangingPunct="1">
              <a:buFontTx/>
              <a:buChar char="•"/>
            </a:pPr>
            <a:r>
              <a:rPr lang="fi-FI" sz="1000" smtClean="0"/>
              <a:t>Tietoja ei ole tarkoitus demonisoida tai tehdä tyhjäksi. Se, mitä sen sijaan haluttaisi ravistella ajatusta tiedoista automaattisina faktoina. Tietojen ylikorostuminen ja –arvostaminen ja niiden näkeminen faktoina on huolestuttavaa, mikäli se tekee meistä mekaanisia tiedonomaksujia ja varovaisia tiedon käyttäjiä.</a:t>
            </a:r>
          </a:p>
          <a:p>
            <a:pPr eaLnBrk="1" hangingPunct="1">
              <a:buFontTx/>
              <a:buChar char="•"/>
            </a:pPr>
            <a:r>
              <a:rPr lang="fi-FI" sz="1000" smtClean="0"/>
              <a:t>Siksi Oivalluksessa Taidot ovat ”yläotsikko” </a:t>
            </a:r>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fld id="{8B5374FB-F3CE-4E05-AC71-3132460EEAEA}" type="slidenum">
              <a:rPr lang="fi-FI" sz="1200" b="0">
                <a:solidFill>
                  <a:schemeClr val="tx1"/>
                </a:solidFill>
              </a:rPr>
              <a:pPr eaLnBrk="1" hangingPunct="1"/>
              <a:t>33</a:t>
            </a:fld>
            <a:endParaRPr lang="fi-FI" sz="1200" b="0">
              <a:solidFill>
                <a:schemeClr val="tx1"/>
              </a:solidFill>
            </a:endParaRPr>
          </a:p>
        </p:txBody>
      </p:sp>
      <p:sp>
        <p:nvSpPr>
          <p:cNvPr id="90115" name="Rectangle 2"/>
          <p:cNvSpPr>
            <a:spLocks noGrp="1" noRot="1" noChangeAspect="1" noChangeArrowheads="1" noTextEdit="1"/>
          </p:cNvSpPr>
          <p:nvPr>
            <p:ph type="sldImg"/>
          </p:nvPr>
        </p:nvSpPr>
        <p:spPr>
          <a:xfrm>
            <a:off x="1022350" y="685800"/>
            <a:ext cx="4814888" cy="3429000"/>
          </a:xfrm>
          <a:ln/>
        </p:spPr>
      </p:sp>
      <p:sp>
        <p:nvSpPr>
          <p:cNvPr id="90116" name="Rectangle 3"/>
          <p:cNvSpPr>
            <a:spLocks noGrp="1" noChangeArrowheads="1"/>
          </p:cNvSpPr>
          <p:nvPr>
            <p:ph type="body" idx="1"/>
          </p:nvPr>
        </p:nvSpPr>
        <p:spPr>
          <a:xfrm>
            <a:off x="686124" y="4341344"/>
            <a:ext cx="5485754" cy="4116563"/>
          </a:xfrm>
          <a:noFill/>
        </p:spPr>
        <p:txBody>
          <a:bodyPr/>
          <a:lstStyle/>
          <a:p>
            <a:pPr eaLnBrk="1" hangingPunct="1"/>
            <a:endParaRPr lang="fi-FI" smtClean="0"/>
          </a:p>
        </p:txBody>
      </p:sp>
      <p:sp>
        <p:nvSpPr>
          <p:cNvPr id="2" name="Päivämäärän paikkamerkki 1"/>
          <p:cNvSpPr>
            <a:spLocks noGrp="1"/>
          </p:cNvSpPr>
          <p:nvPr>
            <p:ph type="dt"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kansi720.jpg"/>
          <p:cNvPicPr>
            <a:picLocks/>
          </p:cNvPicPr>
          <p:nvPr userDrawn="1"/>
        </p:nvPicPr>
        <p:blipFill>
          <a:blip r:embed="rId2"/>
          <a:stretch>
            <a:fillRect/>
          </a:stretch>
        </p:blipFill>
        <p:spPr>
          <a:xfrm>
            <a:off x="0" y="0"/>
            <a:ext cx="10706100" cy="7620000"/>
          </a:xfrm>
          <a:prstGeom prst="rect">
            <a:avLst/>
          </a:prstGeom>
        </p:spPr>
      </p:pic>
      <p:sp>
        <p:nvSpPr>
          <p:cNvPr id="2" name="Title 1"/>
          <p:cNvSpPr>
            <a:spLocks noGrp="1"/>
          </p:cNvSpPr>
          <p:nvPr>
            <p:ph type="ctrTitle"/>
          </p:nvPr>
        </p:nvSpPr>
        <p:spPr>
          <a:xfrm>
            <a:off x="796889" y="934862"/>
            <a:ext cx="9031367" cy="1621111"/>
          </a:xfrm>
        </p:spPr>
        <p:txBody>
          <a:bodyPr/>
          <a:lstStyle/>
          <a:p>
            <a:r>
              <a:rPr lang="fi-FI"/>
              <a:t>Click to edit Master title style</a:t>
            </a:r>
            <a:endParaRPr lang="en-US"/>
          </a:p>
        </p:txBody>
      </p:sp>
      <p:sp>
        <p:nvSpPr>
          <p:cNvPr id="3" name="Subtitle 2"/>
          <p:cNvSpPr>
            <a:spLocks noGrp="1"/>
          </p:cNvSpPr>
          <p:nvPr>
            <p:ph type="subTitle" idx="1"/>
          </p:nvPr>
        </p:nvSpPr>
        <p:spPr>
          <a:xfrm>
            <a:off x="1593774" y="2871082"/>
            <a:ext cx="7437597" cy="1932728"/>
          </a:xfrm>
        </p:spPr>
        <p:txBody>
          <a:bodyPr/>
          <a:lstStyle>
            <a:lvl1pPr marL="0" indent="0" algn="ctr">
              <a:buNone/>
              <a:defRPr>
                <a:solidFill>
                  <a:schemeClr val="tx1">
                    <a:tint val="75000"/>
                  </a:schemeClr>
                </a:solidFill>
              </a:defRPr>
            </a:lvl1pPr>
            <a:lvl2pPr marL="519506" indent="0" algn="ctr">
              <a:buNone/>
              <a:defRPr>
                <a:solidFill>
                  <a:schemeClr val="tx1">
                    <a:tint val="75000"/>
                  </a:schemeClr>
                </a:solidFill>
              </a:defRPr>
            </a:lvl2pPr>
            <a:lvl3pPr marL="1039014" indent="0" algn="ctr">
              <a:buNone/>
              <a:defRPr>
                <a:solidFill>
                  <a:schemeClr val="tx1">
                    <a:tint val="75000"/>
                  </a:schemeClr>
                </a:solidFill>
              </a:defRPr>
            </a:lvl3pPr>
            <a:lvl4pPr marL="1558523" indent="0" algn="ctr">
              <a:buNone/>
              <a:defRPr>
                <a:solidFill>
                  <a:schemeClr val="tx1">
                    <a:tint val="75000"/>
                  </a:schemeClr>
                </a:solidFill>
              </a:defRPr>
            </a:lvl4pPr>
            <a:lvl5pPr marL="2078031" indent="0" algn="ctr">
              <a:buNone/>
              <a:defRPr>
                <a:solidFill>
                  <a:schemeClr val="tx1">
                    <a:tint val="75000"/>
                  </a:schemeClr>
                </a:solidFill>
              </a:defRPr>
            </a:lvl5pPr>
            <a:lvl6pPr marL="2597539" indent="0" algn="ctr">
              <a:buNone/>
              <a:defRPr>
                <a:solidFill>
                  <a:schemeClr val="tx1">
                    <a:tint val="75000"/>
                  </a:schemeClr>
                </a:solidFill>
              </a:defRPr>
            </a:lvl6pPr>
            <a:lvl7pPr marL="3117046" indent="0" algn="ctr">
              <a:buNone/>
              <a:defRPr>
                <a:solidFill>
                  <a:schemeClr val="tx1">
                    <a:tint val="75000"/>
                  </a:schemeClr>
                </a:solidFill>
              </a:defRPr>
            </a:lvl7pPr>
            <a:lvl8pPr marL="3636553" indent="0" algn="ctr">
              <a:buNone/>
              <a:defRPr>
                <a:solidFill>
                  <a:schemeClr val="tx1">
                    <a:tint val="75000"/>
                  </a:schemeClr>
                </a:solidFill>
              </a:defRPr>
            </a:lvl8pPr>
            <a:lvl9pPr marL="4156060" indent="0" algn="ctr">
              <a:buNone/>
              <a:defRPr>
                <a:solidFill>
                  <a:schemeClr val="tx1">
                    <a:tint val="75000"/>
                  </a:schemeClr>
                </a:solidFill>
              </a:defRPr>
            </a:lvl9pPr>
          </a:lstStyle>
          <a:p>
            <a:r>
              <a:rPr lang="fi-FI"/>
              <a:t>Click to edit Master subtitle style</a:t>
            </a:r>
            <a:endParaRPr lang="en-US"/>
          </a:p>
        </p:txBody>
      </p:sp>
      <p:sp>
        <p:nvSpPr>
          <p:cNvPr id="4" name="Date Placeholder 3"/>
          <p:cNvSpPr>
            <a:spLocks noGrp="1"/>
          </p:cNvSpPr>
          <p:nvPr>
            <p:ph type="dt" sz="half" idx="10"/>
          </p:nvPr>
        </p:nvSpPr>
        <p:spPr/>
        <p:txBody>
          <a:bodyPr/>
          <a:lstStyle>
            <a:lvl1pPr marL="0" marR="0" indent="0" algn="l" defTabSz="519506" rtl="0" eaLnBrk="1" fontAlgn="auto" latinLnBrk="0" hangingPunct="1">
              <a:lnSpc>
                <a:spcPct val="100000"/>
              </a:lnSpc>
              <a:spcBef>
                <a:spcPts val="0"/>
              </a:spcBef>
              <a:spcAft>
                <a:spcPts val="0"/>
              </a:spcAft>
              <a:buClrTx/>
              <a:buSzTx/>
              <a:buFontTx/>
              <a:buNone/>
              <a:tabLst/>
              <a:defRPr/>
            </a:lvl1pPr>
          </a:lstStyle>
          <a:p>
            <a:fld id="{1EACF14F-1DCD-4E5D-ACD6-C05CBBD2701B}" type="datetime1">
              <a:rPr lang="fi-FI" smtClean="0"/>
              <a:t>5.9.2012</a:t>
            </a:fld>
            <a:endParaRPr lang="en-US"/>
          </a:p>
        </p:txBody>
      </p:sp>
      <p:sp>
        <p:nvSpPr>
          <p:cNvPr id="5" name="Footer Placeholder 4"/>
          <p:cNvSpPr>
            <a:spLocks noGrp="1"/>
          </p:cNvSpPr>
          <p:nvPr>
            <p:ph type="ftr" sz="quarter" idx="11"/>
          </p:nvPr>
        </p:nvSpPr>
        <p:spPr/>
        <p:txBody>
          <a:bodyPr/>
          <a:lstStyle/>
          <a:p>
            <a:r>
              <a:rPr lang="en-US" smtClean="0"/>
              <a:t>Peer Haataja, EK</a:t>
            </a:r>
            <a:endParaRPr lang="en-US"/>
          </a:p>
        </p:txBody>
      </p:sp>
      <p:sp>
        <p:nvSpPr>
          <p:cNvPr id="6" name="Slide Number Placeholder 5"/>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519506" rtl="0" eaLnBrk="1" fontAlgn="auto" latinLnBrk="0" hangingPunct="1">
              <a:lnSpc>
                <a:spcPct val="100000"/>
              </a:lnSpc>
              <a:spcBef>
                <a:spcPts val="0"/>
              </a:spcBef>
              <a:spcAft>
                <a:spcPts val="0"/>
              </a:spcAft>
              <a:buClrTx/>
              <a:buSzTx/>
              <a:buFontTx/>
              <a:buNone/>
              <a:tabLst/>
              <a:defRPr/>
            </a:lvl1pPr>
          </a:lstStyle>
          <a:p>
            <a:fld id="{C01F8050-35DF-4B31-B5C3-0515F0F82FC5}" type="datetime1">
              <a:rPr lang="fi-FI" smtClean="0"/>
              <a:t>5.9.2012</a:t>
            </a:fld>
            <a:endParaRPr lang="en-US"/>
          </a:p>
        </p:txBody>
      </p:sp>
      <p:sp>
        <p:nvSpPr>
          <p:cNvPr id="3" name="Footer Placeholder 2"/>
          <p:cNvSpPr>
            <a:spLocks noGrp="1"/>
          </p:cNvSpPr>
          <p:nvPr>
            <p:ph type="ftr" sz="quarter" idx="11"/>
          </p:nvPr>
        </p:nvSpPr>
        <p:spPr/>
        <p:txBody>
          <a:bodyPr/>
          <a:lstStyle/>
          <a:p>
            <a:r>
              <a:rPr lang="en-US" smtClean="0"/>
              <a:t>Peer Haataja, EK</a:t>
            </a:r>
            <a:endParaRPr lang="en-US"/>
          </a:p>
        </p:txBody>
      </p:sp>
      <p:sp>
        <p:nvSpPr>
          <p:cNvPr id="4" name="Slide Number Placeholder 3"/>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1267" y="301113"/>
            <a:ext cx="3495597" cy="1281483"/>
          </a:xfrm>
        </p:spPr>
        <p:txBody>
          <a:bodyPr anchor="b"/>
          <a:lstStyle>
            <a:lvl1pPr algn="l">
              <a:defRPr sz="2300" b="1"/>
            </a:lvl1pPr>
          </a:lstStyle>
          <a:p>
            <a:r>
              <a:rPr lang="fi-FI"/>
              <a:t>Click to edit Master title style</a:t>
            </a:r>
            <a:endParaRPr lang="en-US"/>
          </a:p>
        </p:txBody>
      </p:sp>
      <p:sp>
        <p:nvSpPr>
          <p:cNvPr id="3" name="Content Placeholder 2"/>
          <p:cNvSpPr>
            <a:spLocks noGrp="1"/>
          </p:cNvSpPr>
          <p:nvPr>
            <p:ph idx="1"/>
          </p:nvPr>
        </p:nvSpPr>
        <p:spPr>
          <a:xfrm>
            <a:off x="4154134" y="301123"/>
            <a:ext cx="5939747" cy="6454683"/>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4" name="Text Placeholder 3"/>
          <p:cNvSpPr>
            <a:spLocks noGrp="1"/>
          </p:cNvSpPr>
          <p:nvPr>
            <p:ph type="body" sz="half" idx="2"/>
          </p:nvPr>
        </p:nvSpPr>
        <p:spPr>
          <a:xfrm>
            <a:off x="531267" y="1582598"/>
            <a:ext cx="3495597" cy="5173200"/>
          </a:xfrm>
        </p:spPr>
        <p:txBody>
          <a:bodyPr/>
          <a:lstStyle>
            <a:lvl1pPr marL="0" indent="0">
              <a:buNone/>
              <a:defRPr sz="1600"/>
            </a:lvl1pPr>
            <a:lvl2pPr marL="519506" indent="0">
              <a:buNone/>
              <a:defRPr sz="1400"/>
            </a:lvl2pPr>
            <a:lvl3pPr marL="1039014" indent="0">
              <a:buNone/>
              <a:defRPr sz="1100"/>
            </a:lvl3pPr>
            <a:lvl4pPr marL="1558523" indent="0">
              <a:buNone/>
              <a:defRPr sz="1000"/>
            </a:lvl4pPr>
            <a:lvl5pPr marL="2078031" indent="0">
              <a:buNone/>
              <a:defRPr sz="1000"/>
            </a:lvl5pPr>
            <a:lvl6pPr marL="2597539" indent="0">
              <a:buNone/>
              <a:defRPr sz="1000"/>
            </a:lvl6pPr>
            <a:lvl7pPr marL="3117046" indent="0">
              <a:buNone/>
              <a:defRPr sz="1000"/>
            </a:lvl7pPr>
            <a:lvl8pPr marL="3636553" indent="0">
              <a:buNone/>
              <a:defRPr sz="1000"/>
            </a:lvl8pPr>
            <a:lvl9pPr marL="4156060" indent="0">
              <a:buNone/>
              <a:defRPr sz="1000"/>
            </a:lvl9pPr>
          </a:lstStyle>
          <a:p>
            <a:pPr lvl="0"/>
            <a:r>
              <a:rPr lang="fi-FI"/>
              <a:t>Click to edit Master text styles</a:t>
            </a:r>
          </a:p>
        </p:txBody>
      </p:sp>
      <p:sp>
        <p:nvSpPr>
          <p:cNvPr id="5" name="Date Placeholder 4"/>
          <p:cNvSpPr>
            <a:spLocks noGrp="1"/>
          </p:cNvSpPr>
          <p:nvPr>
            <p:ph type="dt" sz="half" idx="10"/>
          </p:nvPr>
        </p:nvSpPr>
        <p:spPr/>
        <p:txBody>
          <a:bodyPr/>
          <a:lstStyle/>
          <a:p>
            <a:fld id="{D0117A65-2A8E-4588-951B-07B2FF074483}" type="datetime1">
              <a:rPr lang="fi-FI" smtClean="0"/>
              <a:t>5.9.2012</a:t>
            </a:fld>
            <a:endParaRPr lang="en-US"/>
          </a:p>
        </p:txBody>
      </p:sp>
      <p:sp>
        <p:nvSpPr>
          <p:cNvPr id="6" name="Footer Placeholder 5"/>
          <p:cNvSpPr>
            <a:spLocks noGrp="1"/>
          </p:cNvSpPr>
          <p:nvPr>
            <p:ph type="ftr" sz="quarter" idx="11"/>
          </p:nvPr>
        </p:nvSpPr>
        <p:spPr/>
        <p:txBody>
          <a:bodyPr/>
          <a:lstStyle/>
          <a:p>
            <a:r>
              <a:rPr lang="en-US" smtClean="0"/>
              <a:t>Peer Haataja, EK</a:t>
            </a:r>
            <a:endParaRPr lang="en-US"/>
          </a:p>
        </p:txBody>
      </p:sp>
      <p:sp>
        <p:nvSpPr>
          <p:cNvPr id="7" name="Slide Number Placeholder 6"/>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2602" y="5293996"/>
            <a:ext cx="6375083" cy="624986"/>
          </a:xfrm>
        </p:spPr>
        <p:txBody>
          <a:bodyPr anchor="b"/>
          <a:lstStyle>
            <a:lvl1pPr algn="l">
              <a:defRPr sz="2300" b="1"/>
            </a:lvl1pPr>
          </a:lstStyle>
          <a:p>
            <a:r>
              <a:rPr lang="fi-FI"/>
              <a:t>Click to edit Master title style</a:t>
            </a:r>
            <a:endParaRPr lang="en-US"/>
          </a:p>
        </p:txBody>
      </p:sp>
      <p:sp>
        <p:nvSpPr>
          <p:cNvPr id="3" name="Picture Placeholder 2"/>
          <p:cNvSpPr>
            <a:spLocks noGrp="1"/>
          </p:cNvSpPr>
          <p:nvPr>
            <p:ph type="pic" idx="1"/>
          </p:nvPr>
        </p:nvSpPr>
        <p:spPr>
          <a:xfrm>
            <a:off x="2082602" y="675755"/>
            <a:ext cx="6375083" cy="4537710"/>
          </a:xfrm>
        </p:spPr>
        <p:txBody>
          <a:bodyPr/>
          <a:lstStyle>
            <a:lvl1pPr marL="0" indent="0">
              <a:buNone/>
              <a:defRPr sz="3600"/>
            </a:lvl1pPr>
            <a:lvl2pPr marL="519506" indent="0">
              <a:buNone/>
              <a:defRPr sz="3200"/>
            </a:lvl2pPr>
            <a:lvl3pPr marL="1039014" indent="0">
              <a:buNone/>
              <a:defRPr sz="2700"/>
            </a:lvl3pPr>
            <a:lvl4pPr marL="1558523" indent="0">
              <a:buNone/>
              <a:defRPr sz="2300"/>
            </a:lvl4pPr>
            <a:lvl5pPr marL="2078031" indent="0">
              <a:buNone/>
              <a:defRPr sz="2300"/>
            </a:lvl5pPr>
            <a:lvl6pPr marL="2597539" indent="0">
              <a:buNone/>
              <a:defRPr sz="2300"/>
            </a:lvl6pPr>
            <a:lvl7pPr marL="3117046" indent="0">
              <a:buNone/>
              <a:defRPr sz="2300"/>
            </a:lvl7pPr>
            <a:lvl8pPr marL="3636553" indent="0">
              <a:buNone/>
              <a:defRPr sz="2300"/>
            </a:lvl8pPr>
            <a:lvl9pPr marL="4156060" indent="0">
              <a:buNone/>
              <a:defRPr sz="2300"/>
            </a:lvl9pPr>
          </a:lstStyle>
          <a:p>
            <a:endParaRPr lang="en-US"/>
          </a:p>
        </p:txBody>
      </p:sp>
      <p:sp>
        <p:nvSpPr>
          <p:cNvPr id="4" name="Text Placeholder 3"/>
          <p:cNvSpPr>
            <a:spLocks noGrp="1"/>
          </p:cNvSpPr>
          <p:nvPr>
            <p:ph type="body" sz="half" idx="2"/>
          </p:nvPr>
        </p:nvSpPr>
        <p:spPr>
          <a:xfrm>
            <a:off x="2082602" y="5918982"/>
            <a:ext cx="6375083" cy="887584"/>
          </a:xfrm>
        </p:spPr>
        <p:txBody>
          <a:bodyPr/>
          <a:lstStyle>
            <a:lvl1pPr marL="0" indent="0">
              <a:buNone/>
              <a:defRPr sz="1600"/>
            </a:lvl1pPr>
            <a:lvl2pPr marL="519506" indent="0">
              <a:buNone/>
              <a:defRPr sz="1400"/>
            </a:lvl2pPr>
            <a:lvl3pPr marL="1039014" indent="0">
              <a:buNone/>
              <a:defRPr sz="1100"/>
            </a:lvl3pPr>
            <a:lvl4pPr marL="1558523" indent="0">
              <a:buNone/>
              <a:defRPr sz="1000"/>
            </a:lvl4pPr>
            <a:lvl5pPr marL="2078031" indent="0">
              <a:buNone/>
              <a:defRPr sz="1000"/>
            </a:lvl5pPr>
            <a:lvl6pPr marL="2597539" indent="0">
              <a:buNone/>
              <a:defRPr sz="1000"/>
            </a:lvl6pPr>
            <a:lvl7pPr marL="3117046" indent="0">
              <a:buNone/>
              <a:defRPr sz="1000"/>
            </a:lvl7pPr>
            <a:lvl8pPr marL="3636553" indent="0">
              <a:buNone/>
              <a:defRPr sz="1000"/>
            </a:lvl8pPr>
            <a:lvl9pPr marL="4156060" indent="0">
              <a:buNone/>
              <a:defRPr sz="1000"/>
            </a:lvl9pPr>
          </a:lstStyle>
          <a:p>
            <a:pPr lvl="0"/>
            <a:r>
              <a:rPr lang="fi-FI"/>
              <a:t>Click to edit Master text styles</a:t>
            </a:r>
          </a:p>
        </p:txBody>
      </p:sp>
      <p:sp>
        <p:nvSpPr>
          <p:cNvPr id="5" name="Date Placeholder 4"/>
          <p:cNvSpPr>
            <a:spLocks noGrp="1"/>
          </p:cNvSpPr>
          <p:nvPr>
            <p:ph type="dt" sz="half" idx="10"/>
          </p:nvPr>
        </p:nvSpPr>
        <p:spPr/>
        <p:txBody>
          <a:bodyPr/>
          <a:lstStyle/>
          <a:p>
            <a:fld id="{D68509C2-56A2-4161-A3FD-F98DA568731F}" type="datetime1">
              <a:rPr lang="fi-FI" smtClean="0"/>
              <a:t>5.9.2012</a:t>
            </a:fld>
            <a:endParaRPr lang="en-US"/>
          </a:p>
        </p:txBody>
      </p:sp>
      <p:sp>
        <p:nvSpPr>
          <p:cNvPr id="6" name="Footer Placeholder 5"/>
          <p:cNvSpPr>
            <a:spLocks noGrp="1"/>
          </p:cNvSpPr>
          <p:nvPr>
            <p:ph type="ftr" sz="quarter" idx="11"/>
          </p:nvPr>
        </p:nvSpPr>
        <p:spPr/>
        <p:txBody>
          <a:bodyPr/>
          <a:lstStyle/>
          <a:p>
            <a:r>
              <a:rPr lang="en-US" smtClean="0"/>
              <a:t>Peer Haataja, EK</a:t>
            </a:r>
            <a:endParaRPr lang="en-US"/>
          </a:p>
        </p:txBody>
      </p:sp>
      <p:sp>
        <p:nvSpPr>
          <p:cNvPr id="7" name="Slide Number Placeholder 6"/>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4" name="Date Placeholder 3"/>
          <p:cNvSpPr>
            <a:spLocks noGrp="1"/>
          </p:cNvSpPr>
          <p:nvPr>
            <p:ph type="dt" sz="half" idx="10"/>
          </p:nvPr>
        </p:nvSpPr>
        <p:spPr/>
        <p:txBody>
          <a:bodyPr/>
          <a:lstStyle/>
          <a:p>
            <a:fld id="{2132EF20-AD97-40AA-9903-C8AE3D4DF4AD}" type="datetime1">
              <a:rPr lang="fi-FI" smtClean="0"/>
              <a:t>5.9.2012</a:t>
            </a:fld>
            <a:endParaRPr lang="en-US"/>
          </a:p>
        </p:txBody>
      </p:sp>
      <p:sp>
        <p:nvSpPr>
          <p:cNvPr id="5" name="Footer Placeholder 4"/>
          <p:cNvSpPr>
            <a:spLocks noGrp="1"/>
          </p:cNvSpPr>
          <p:nvPr>
            <p:ph type="ftr" sz="quarter" idx="11"/>
          </p:nvPr>
        </p:nvSpPr>
        <p:spPr/>
        <p:txBody>
          <a:bodyPr/>
          <a:lstStyle/>
          <a:p>
            <a:r>
              <a:rPr lang="en-US" smtClean="0"/>
              <a:t>Peer Haataja, EK</a:t>
            </a:r>
            <a:endParaRPr lang="en-US"/>
          </a:p>
        </p:txBody>
      </p:sp>
      <p:sp>
        <p:nvSpPr>
          <p:cNvPr id="6" name="Slide Number Placeholder 5"/>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03225" y="302866"/>
            <a:ext cx="2390656" cy="6452932"/>
          </a:xfrm>
        </p:spPr>
        <p:txBody>
          <a:bodyPr vert="eaVert"/>
          <a:lstStyle/>
          <a:p>
            <a:r>
              <a:rPr lang="fi-FI"/>
              <a:t>Click to edit Master title style</a:t>
            </a:r>
            <a:endParaRPr lang="en-US"/>
          </a:p>
        </p:txBody>
      </p:sp>
      <p:sp>
        <p:nvSpPr>
          <p:cNvPr id="3" name="Vertical Text Placeholder 2"/>
          <p:cNvSpPr>
            <a:spLocks noGrp="1"/>
          </p:cNvSpPr>
          <p:nvPr>
            <p:ph type="body" orient="vert" idx="1"/>
          </p:nvPr>
        </p:nvSpPr>
        <p:spPr>
          <a:xfrm>
            <a:off x="531259" y="302866"/>
            <a:ext cx="6994883" cy="6452932"/>
          </a:xfrm>
        </p:spPr>
        <p:txBody>
          <a:bodyPr vert="eaVert"/>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4" name="Date Placeholder 3"/>
          <p:cNvSpPr>
            <a:spLocks noGrp="1"/>
          </p:cNvSpPr>
          <p:nvPr>
            <p:ph type="dt" sz="half" idx="10"/>
          </p:nvPr>
        </p:nvSpPr>
        <p:spPr/>
        <p:txBody>
          <a:bodyPr/>
          <a:lstStyle/>
          <a:p>
            <a:fld id="{14C527FE-494F-4707-80F6-609B8D9FF92D}" type="datetime1">
              <a:rPr lang="fi-FI" smtClean="0"/>
              <a:t>5.9.2012</a:t>
            </a:fld>
            <a:endParaRPr lang="en-US"/>
          </a:p>
        </p:txBody>
      </p:sp>
      <p:sp>
        <p:nvSpPr>
          <p:cNvPr id="5" name="Footer Placeholder 4"/>
          <p:cNvSpPr>
            <a:spLocks noGrp="1"/>
          </p:cNvSpPr>
          <p:nvPr>
            <p:ph type="ftr" sz="quarter" idx="11"/>
          </p:nvPr>
        </p:nvSpPr>
        <p:spPr/>
        <p:txBody>
          <a:bodyPr/>
          <a:lstStyle/>
          <a:p>
            <a:r>
              <a:rPr lang="en-US" smtClean="0"/>
              <a:t>Peer Haataja, EK</a:t>
            </a:r>
            <a:endParaRPr lang="en-US"/>
          </a:p>
        </p:txBody>
      </p:sp>
      <p:sp>
        <p:nvSpPr>
          <p:cNvPr id="6" name="Slide Number Placeholder 5"/>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cSld name="Otsikkodia">
    <p:spTree>
      <p:nvGrpSpPr>
        <p:cNvPr id="1" name=""/>
        <p:cNvGrpSpPr/>
        <p:nvPr/>
      </p:nvGrpSpPr>
      <p:grpSpPr>
        <a:xfrm>
          <a:off x="0" y="0"/>
          <a:ext cx="0" cy="0"/>
          <a:chOff x="0" y="0"/>
          <a:chExt cx="0" cy="0"/>
        </a:xfrm>
      </p:grpSpPr>
      <p:pic>
        <p:nvPicPr>
          <p:cNvPr id="3" name="Picture 12" descr="EK_kansi-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321" y="185777"/>
            <a:ext cx="10232908" cy="558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 descr="logof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8422" y="6371976"/>
            <a:ext cx="3747620" cy="94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47" name="Rectangle 15"/>
          <p:cNvSpPr>
            <a:spLocks noGrp="1" noChangeArrowheads="1"/>
          </p:cNvSpPr>
          <p:nvPr>
            <p:ph type="ctrTitle"/>
          </p:nvPr>
        </p:nvSpPr>
        <p:spPr>
          <a:xfrm>
            <a:off x="543087" y="556936"/>
            <a:ext cx="7801719" cy="627983"/>
          </a:xfrm>
          <a:extLst>
            <a:ext uri="{909E8E84-426E-40DD-AFC4-6F175D3DCCD1}">
              <a14:hiddenFill xmlns:a14="http://schemas.microsoft.com/office/drawing/2010/main">
                <a:solidFill>
                  <a:schemeClr val="accent1"/>
                </a:solidFill>
              </a14:hiddenFill>
            </a:ext>
          </a:extLst>
        </p:spPr>
        <p:txBody>
          <a:bodyPr lIns="103731" tIns="51868" rIns="103731" bIns="51868">
            <a:spAutoFit/>
          </a:bodyPr>
          <a:lstStyle>
            <a:lvl1pPr>
              <a:defRPr>
                <a:solidFill>
                  <a:schemeClr val="bg1"/>
                </a:solidFill>
              </a:defRPr>
            </a:lvl1pPr>
          </a:lstStyle>
          <a:p>
            <a:pPr lvl="0"/>
            <a:r>
              <a:rPr lang="fi-FI" noProof="0" smtClean="0"/>
              <a:t>Lisää otsikko tähän</a:t>
            </a:r>
          </a:p>
        </p:txBody>
      </p:sp>
    </p:spTree>
    <p:extLst>
      <p:ext uri="{BB962C8B-B14F-4D97-AF65-F5344CB8AC3E}">
        <p14:creationId xmlns:p14="http://schemas.microsoft.com/office/powerpoint/2010/main" val="29021846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Otsikkodia">
    <p:spTree>
      <p:nvGrpSpPr>
        <p:cNvPr id="1" name=""/>
        <p:cNvGrpSpPr/>
        <p:nvPr/>
      </p:nvGrpSpPr>
      <p:grpSpPr>
        <a:xfrm>
          <a:off x="0" y="0"/>
          <a:ext cx="0" cy="0"/>
          <a:chOff x="0" y="0"/>
          <a:chExt cx="0" cy="0"/>
        </a:xfrm>
      </p:grpSpPr>
      <p:pic>
        <p:nvPicPr>
          <p:cNvPr id="64528" name="Picture 16" descr="EK_kansi-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536" y="185570"/>
            <a:ext cx="10232230" cy="5581103"/>
          </a:xfrm>
          <a:prstGeom prst="rect">
            <a:avLst/>
          </a:prstGeom>
          <a:noFill/>
          <a:extLst>
            <a:ext uri="{909E8E84-426E-40DD-AFC4-6F175D3DCCD1}">
              <a14:hiddenFill xmlns:a14="http://schemas.microsoft.com/office/drawing/2010/main">
                <a:solidFill>
                  <a:srgbClr val="FFFFFF"/>
                </a:solidFill>
              </a14:hiddenFill>
            </a:ext>
          </a:extLst>
        </p:spPr>
      </p:pic>
      <p:sp>
        <p:nvSpPr>
          <p:cNvPr id="64531" name="Rectangle 19"/>
          <p:cNvSpPr>
            <a:spLocks noGrp="1" noChangeArrowheads="1"/>
          </p:cNvSpPr>
          <p:nvPr>
            <p:ph type="ctrTitle"/>
          </p:nvPr>
        </p:nvSpPr>
        <p:spPr>
          <a:xfrm>
            <a:off x="542325" y="605731"/>
            <a:ext cx="7802836" cy="535832"/>
          </a:xfrm>
          <a:extLst>
            <a:ext uri="{909E8E84-426E-40DD-AFC4-6F175D3DCCD1}">
              <a14:hiddenFill xmlns:a14="http://schemas.microsoft.com/office/drawing/2010/main">
                <a:solidFill>
                  <a:schemeClr val="accent1"/>
                </a:solidFill>
              </a14:hiddenFill>
            </a:ext>
          </a:extLst>
        </p:spPr>
        <p:txBody>
          <a:bodyPr lIns="103922" tIns="51961" rIns="103922" bIns="51961">
            <a:spAutoFit/>
          </a:bodyPr>
          <a:lstStyle>
            <a:lvl1pPr>
              <a:defRPr>
                <a:solidFill>
                  <a:schemeClr val="bg1"/>
                </a:solidFill>
              </a:defRPr>
            </a:lvl1pPr>
          </a:lstStyle>
          <a:p>
            <a:pPr lvl="0"/>
            <a:r>
              <a:rPr lang="fi-FI" noProof="0" smtClean="0"/>
              <a:t>Lisää otsikko tähän</a:t>
            </a:r>
          </a:p>
        </p:txBody>
      </p:sp>
      <p:sp>
        <p:nvSpPr>
          <p:cNvPr id="64532" name="Rectangle 20"/>
          <p:cNvSpPr>
            <a:spLocks noGrp="1" noChangeArrowheads="1"/>
          </p:cNvSpPr>
          <p:nvPr>
            <p:ph type="subTitle" sz="quarter" idx="1"/>
          </p:nvPr>
        </p:nvSpPr>
        <p:spPr>
          <a:xfrm>
            <a:off x="542325" y="1946738"/>
            <a:ext cx="5917612" cy="644243"/>
          </a:xfrm>
          <a:extLst>
            <a:ext uri="{909E8E84-426E-40DD-AFC4-6F175D3DCCD1}">
              <a14:hiddenFill xmlns:a14="http://schemas.microsoft.com/office/drawing/2010/main">
                <a:solidFill>
                  <a:schemeClr val="accent1"/>
                </a:solidFill>
              </a14:hiddenFill>
            </a:ext>
          </a:extLst>
        </p:spPr>
        <p:txBody>
          <a:bodyPr lIns="103916" tIns="51959" rIns="103916" bIns="51959"/>
          <a:lstStyle>
            <a:lvl1pPr marL="0" indent="0">
              <a:buFontTx/>
              <a:buNone/>
              <a:defRPr>
                <a:solidFill>
                  <a:schemeClr val="bg1"/>
                </a:solidFill>
              </a:defRPr>
            </a:lvl1pPr>
          </a:lstStyle>
          <a:p>
            <a:pPr lvl="0"/>
            <a:r>
              <a:rPr lang="fi-FI" noProof="0" smtClean="0"/>
              <a:t>Muokkaa alaotsikon perustyyliä napsautt.</a:t>
            </a:r>
          </a:p>
        </p:txBody>
      </p:sp>
      <p:pic>
        <p:nvPicPr>
          <p:cNvPr id="64534" name="Picture 22" descr="logof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7998" y="6372406"/>
            <a:ext cx="3748313" cy="947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3107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a:defRPr/>
            </a:lvl1pPr>
          </a:lstStyle>
          <a:p>
            <a:fld id="{98D46D6E-B6CB-4456-A54A-DB377FA9667B}" type="datetime1">
              <a:rPr lang="fi-FI" smtClean="0">
                <a:solidFill>
                  <a:srgbClr val="000000"/>
                </a:solidFill>
              </a:rPr>
              <a:t>5.9.2012</a:t>
            </a:fld>
            <a:endParaRPr lang="fi-FI">
              <a:solidFill>
                <a:srgbClr val="000000"/>
              </a:solidFill>
            </a:endParaRPr>
          </a:p>
        </p:txBody>
      </p:sp>
      <p:sp>
        <p:nvSpPr>
          <p:cNvPr id="5" name="Alatunnisteen paikkamerkki 4"/>
          <p:cNvSpPr>
            <a:spLocks noGrp="1"/>
          </p:cNvSpPr>
          <p:nvPr>
            <p:ph type="ftr" sz="quarter" idx="11"/>
          </p:nvPr>
        </p:nvSpPr>
        <p:spPr/>
        <p:txBody>
          <a:bodyPr/>
          <a:lstStyle>
            <a:lvl1pPr>
              <a:defRPr/>
            </a:lvl1pPr>
          </a:lstStyle>
          <a:p>
            <a:r>
              <a:rPr lang="fi-FI" smtClean="0">
                <a:solidFill>
                  <a:srgbClr val="000000"/>
                </a:solidFill>
              </a:rPr>
              <a:t>Peer Haataja, EK</a:t>
            </a:r>
            <a:endParaRPr lang="fi-FI">
              <a:solidFill>
                <a:srgbClr val="000000"/>
              </a:solidFill>
            </a:endParaRPr>
          </a:p>
        </p:txBody>
      </p:sp>
      <p:sp>
        <p:nvSpPr>
          <p:cNvPr id="6" name="Dian numeron paikkamerkki 5"/>
          <p:cNvSpPr>
            <a:spLocks noGrp="1"/>
          </p:cNvSpPr>
          <p:nvPr>
            <p:ph type="sldNum" sz="quarter" idx="12"/>
          </p:nvPr>
        </p:nvSpPr>
        <p:spPr/>
        <p:txBody>
          <a:bodyPr/>
          <a:lstStyle>
            <a:lvl1pPr>
              <a:defRPr/>
            </a:lvl1pPr>
          </a:lstStyle>
          <a:p>
            <a:fld id="{99E156E0-5369-423C-A7C1-826DBB6D2EF0}"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30952443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839314" y="4859833"/>
            <a:ext cx="9031367" cy="1502066"/>
          </a:xfrm>
        </p:spPr>
        <p:txBody>
          <a:bodyPr/>
          <a:lstStyle>
            <a:lvl1pPr algn="l">
              <a:defRPr sz="4500" b="1" cap="all"/>
            </a:lvl1pPr>
          </a:lstStyle>
          <a:p>
            <a:r>
              <a:rPr lang="fi-FI" smtClean="0"/>
              <a:t>Muokkaa perustyyl. napsautt.</a:t>
            </a:r>
            <a:endParaRPr lang="fi-FI"/>
          </a:p>
        </p:txBody>
      </p:sp>
      <p:sp>
        <p:nvSpPr>
          <p:cNvPr id="3" name="Tekstin paikkamerkki 2"/>
          <p:cNvSpPr>
            <a:spLocks noGrp="1"/>
          </p:cNvSpPr>
          <p:nvPr>
            <p:ph type="body" idx="1"/>
          </p:nvPr>
        </p:nvSpPr>
        <p:spPr>
          <a:xfrm>
            <a:off x="839314" y="3205463"/>
            <a:ext cx="9031367" cy="1654373"/>
          </a:xfrm>
        </p:spPr>
        <p:txBody>
          <a:bodyPr anchor="b"/>
          <a:lstStyle>
            <a:lvl1pPr marL="0" indent="0">
              <a:buNone/>
              <a:defRPr sz="2300"/>
            </a:lvl1pPr>
            <a:lvl2pPr marL="519614" indent="0">
              <a:buNone/>
              <a:defRPr sz="2000"/>
            </a:lvl2pPr>
            <a:lvl3pPr marL="1039227" indent="0">
              <a:buNone/>
              <a:defRPr sz="1800"/>
            </a:lvl3pPr>
            <a:lvl4pPr marL="1558840" indent="0">
              <a:buNone/>
              <a:defRPr sz="1600"/>
            </a:lvl4pPr>
            <a:lvl5pPr marL="2078452" indent="0">
              <a:buNone/>
              <a:defRPr sz="1600"/>
            </a:lvl5pPr>
            <a:lvl6pPr marL="2598068" indent="0">
              <a:buNone/>
              <a:defRPr sz="1600"/>
            </a:lvl6pPr>
            <a:lvl7pPr marL="3117680" indent="0">
              <a:buNone/>
              <a:defRPr sz="1600"/>
            </a:lvl7pPr>
            <a:lvl8pPr marL="3637293" indent="0">
              <a:buNone/>
              <a:defRPr sz="1600"/>
            </a:lvl8pPr>
            <a:lvl9pPr marL="4156907" indent="0">
              <a:buNone/>
              <a:defRPr sz="1600"/>
            </a:lvl9pPr>
          </a:lstStyle>
          <a:p>
            <a:pPr lvl="0"/>
            <a:r>
              <a:rPr lang="fi-FI" smtClean="0"/>
              <a:t>Muokkaa tekstin perustyylejä napsauttamalla</a:t>
            </a:r>
          </a:p>
        </p:txBody>
      </p:sp>
      <p:sp>
        <p:nvSpPr>
          <p:cNvPr id="4" name="Päivämäärän paikkamerkki 3"/>
          <p:cNvSpPr>
            <a:spLocks noGrp="1"/>
          </p:cNvSpPr>
          <p:nvPr>
            <p:ph type="dt" sz="half" idx="10"/>
          </p:nvPr>
        </p:nvSpPr>
        <p:spPr/>
        <p:txBody>
          <a:bodyPr/>
          <a:lstStyle>
            <a:lvl1pPr>
              <a:defRPr/>
            </a:lvl1pPr>
          </a:lstStyle>
          <a:p>
            <a:fld id="{896158A1-798C-4868-B400-FB0D6FAB16D5}" type="datetime1">
              <a:rPr lang="fi-FI" smtClean="0">
                <a:solidFill>
                  <a:srgbClr val="000000"/>
                </a:solidFill>
              </a:rPr>
              <a:t>5.9.2012</a:t>
            </a:fld>
            <a:endParaRPr lang="fi-FI">
              <a:solidFill>
                <a:srgbClr val="000000"/>
              </a:solidFill>
            </a:endParaRPr>
          </a:p>
        </p:txBody>
      </p:sp>
      <p:sp>
        <p:nvSpPr>
          <p:cNvPr id="5" name="Alatunnisteen paikkamerkki 4"/>
          <p:cNvSpPr>
            <a:spLocks noGrp="1"/>
          </p:cNvSpPr>
          <p:nvPr>
            <p:ph type="ftr" sz="quarter" idx="11"/>
          </p:nvPr>
        </p:nvSpPr>
        <p:spPr/>
        <p:txBody>
          <a:bodyPr/>
          <a:lstStyle>
            <a:lvl1pPr>
              <a:defRPr/>
            </a:lvl1pPr>
          </a:lstStyle>
          <a:p>
            <a:r>
              <a:rPr lang="fi-FI" smtClean="0">
                <a:solidFill>
                  <a:srgbClr val="000000"/>
                </a:solidFill>
              </a:rPr>
              <a:t>Peer Haataja, EK</a:t>
            </a:r>
            <a:endParaRPr lang="fi-FI">
              <a:solidFill>
                <a:srgbClr val="000000"/>
              </a:solidFill>
            </a:endParaRPr>
          </a:p>
        </p:txBody>
      </p:sp>
      <p:sp>
        <p:nvSpPr>
          <p:cNvPr id="6" name="Dian numeron paikkamerkki 5"/>
          <p:cNvSpPr>
            <a:spLocks noGrp="1"/>
          </p:cNvSpPr>
          <p:nvPr>
            <p:ph type="sldNum" sz="quarter" idx="12"/>
          </p:nvPr>
        </p:nvSpPr>
        <p:spPr/>
        <p:txBody>
          <a:bodyPr/>
          <a:lstStyle>
            <a:lvl1pPr>
              <a:defRPr/>
            </a:lvl1pPr>
          </a:lstStyle>
          <a:p>
            <a:fld id="{B775E56E-9081-4B62-8ED0-AF71D466779A}"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1164008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575528" y="1258725"/>
            <a:ext cx="4670634" cy="4824818"/>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5423247" y="1258725"/>
            <a:ext cx="4672479" cy="4824818"/>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Päivämäärän paikkamerkki 4"/>
          <p:cNvSpPr>
            <a:spLocks noGrp="1"/>
          </p:cNvSpPr>
          <p:nvPr>
            <p:ph type="dt" sz="half" idx="10"/>
          </p:nvPr>
        </p:nvSpPr>
        <p:spPr/>
        <p:txBody>
          <a:bodyPr/>
          <a:lstStyle>
            <a:lvl1pPr>
              <a:defRPr/>
            </a:lvl1pPr>
          </a:lstStyle>
          <a:p>
            <a:fld id="{23CDCB64-A4A1-4341-B6ED-584DCC6871CB}" type="datetime1">
              <a:rPr lang="fi-FI" smtClean="0">
                <a:solidFill>
                  <a:srgbClr val="000000"/>
                </a:solidFill>
              </a:rPr>
              <a:t>5.9.2012</a:t>
            </a:fld>
            <a:endParaRPr lang="fi-FI">
              <a:solidFill>
                <a:srgbClr val="000000"/>
              </a:solidFill>
            </a:endParaRPr>
          </a:p>
        </p:txBody>
      </p:sp>
      <p:sp>
        <p:nvSpPr>
          <p:cNvPr id="6" name="Alatunnisteen paikkamerkki 5"/>
          <p:cNvSpPr>
            <a:spLocks noGrp="1"/>
          </p:cNvSpPr>
          <p:nvPr>
            <p:ph type="ftr" sz="quarter" idx="11"/>
          </p:nvPr>
        </p:nvSpPr>
        <p:spPr/>
        <p:txBody>
          <a:bodyPr/>
          <a:lstStyle>
            <a:lvl1pPr>
              <a:defRPr/>
            </a:lvl1pPr>
          </a:lstStyle>
          <a:p>
            <a:r>
              <a:rPr lang="fi-FI" smtClean="0">
                <a:solidFill>
                  <a:srgbClr val="000000"/>
                </a:solidFill>
              </a:rPr>
              <a:t>Peer Haataja, EK</a:t>
            </a:r>
            <a:endParaRPr lang="fi-FI">
              <a:solidFill>
                <a:srgbClr val="000000"/>
              </a:solidFill>
            </a:endParaRPr>
          </a:p>
        </p:txBody>
      </p:sp>
      <p:sp>
        <p:nvSpPr>
          <p:cNvPr id="7" name="Dian numeron paikkamerkki 6"/>
          <p:cNvSpPr>
            <a:spLocks noGrp="1"/>
          </p:cNvSpPr>
          <p:nvPr>
            <p:ph type="sldNum" sz="quarter" idx="12"/>
          </p:nvPr>
        </p:nvSpPr>
        <p:spPr/>
        <p:txBody>
          <a:bodyPr/>
          <a:lstStyle>
            <a:lvl1pPr>
              <a:defRPr/>
            </a:lvl1pPr>
          </a:lstStyle>
          <a:p>
            <a:fld id="{7555E6D6-D7C9-40CD-93C9-D0EDDF356E4C}"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757336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8" name="Picture 7" descr="valiotsikko720.jpg"/>
          <p:cNvPicPr>
            <a:picLocks/>
          </p:cNvPicPr>
          <p:nvPr userDrawn="1"/>
        </p:nvPicPr>
        <p:blipFill>
          <a:blip r:embed="rId2"/>
          <a:stretch>
            <a:fillRect/>
          </a:stretch>
        </p:blipFill>
        <p:spPr>
          <a:xfrm>
            <a:off x="0" y="0"/>
            <a:ext cx="10706100" cy="7620000"/>
          </a:xfrm>
          <a:prstGeom prst="rect">
            <a:avLst/>
          </a:prstGeom>
        </p:spPr>
      </p:pic>
      <p:sp>
        <p:nvSpPr>
          <p:cNvPr id="2" name="Title 1"/>
          <p:cNvSpPr>
            <a:spLocks noGrp="1"/>
          </p:cNvSpPr>
          <p:nvPr>
            <p:ph type="ctrTitle"/>
          </p:nvPr>
        </p:nvSpPr>
        <p:spPr>
          <a:xfrm>
            <a:off x="796889" y="934862"/>
            <a:ext cx="9031367" cy="1621111"/>
          </a:xfrm>
        </p:spPr>
        <p:txBody>
          <a:bodyPr/>
          <a:lstStyle/>
          <a:p>
            <a:r>
              <a:rPr lang="fi-FI"/>
              <a:t>Click to edit Master title style</a:t>
            </a:r>
            <a:endParaRPr lang="en-US"/>
          </a:p>
        </p:txBody>
      </p:sp>
      <p:sp>
        <p:nvSpPr>
          <p:cNvPr id="3" name="Subtitle 2"/>
          <p:cNvSpPr>
            <a:spLocks noGrp="1"/>
          </p:cNvSpPr>
          <p:nvPr>
            <p:ph type="subTitle" idx="1"/>
          </p:nvPr>
        </p:nvSpPr>
        <p:spPr>
          <a:xfrm>
            <a:off x="1593774" y="2871082"/>
            <a:ext cx="7437597" cy="1932728"/>
          </a:xfrm>
        </p:spPr>
        <p:txBody>
          <a:bodyPr/>
          <a:lstStyle>
            <a:lvl1pPr marL="0" indent="0" algn="ctr">
              <a:buNone/>
              <a:defRPr>
                <a:solidFill>
                  <a:schemeClr val="tx1">
                    <a:tint val="75000"/>
                  </a:schemeClr>
                </a:solidFill>
              </a:defRPr>
            </a:lvl1pPr>
            <a:lvl2pPr marL="519506" indent="0" algn="ctr">
              <a:buNone/>
              <a:defRPr>
                <a:solidFill>
                  <a:schemeClr val="tx1">
                    <a:tint val="75000"/>
                  </a:schemeClr>
                </a:solidFill>
              </a:defRPr>
            </a:lvl2pPr>
            <a:lvl3pPr marL="1039014" indent="0" algn="ctr">
              <a:buNone/>
              <a:defRPr>
                <a:solidFill>
                  <a:schemeClr val="tx1">
                    <a:tint val="75000"/>
                  </a:schemeClr>
                </a:solidFill>
              </a:defRPr>
            </a:lvl3pPr>
            <a:lvl4pPr marL="1558523" indent="0" algn="ctr">
              <a:buNone/>
              <a:defRPr>
                <a:solidFill>
                  <a:schemeClr val="tx1">
                    <a:tint val="75000"/>
                  </a:schemeClr>
                </a:solidFill>
              </a:defRPr>
            </a:lvl4pPr>
            <a:lvl5pPr marL="2078031" indent="0" algn="ctr">
              <a:buNone/>
              <a:defRPr>
                <a:solidFill>
                  <a:schemeClr val="tx1">
                    <a:tint val="75000"/>
                  </a:schemeClr>
                </a:solidFill>
              </a:defRPr>
            </a:lvl5pPr>
            <a:lvl6pPr marL="2597539" indent="0" algn="ctr">
              <a:buNone/>
              <a:defRPr>
                <a:solidFill>
                  <a:schemeClr val="tx1">
                    <a:tint val="75000"/>
                  </a:schemeClr>
                </a:solidFill>
              </a:defRPr>
            </a:lvl6pPr>
            <a:lvl7pPr marL="3117046" indent="0" algn="ctr">
              <a:buNone/>
              <a:defRPr>
                <a:solidFill>
                  <a:schemeClr val="tx1">
                    <a:tint val="75000"/>
                  </a:schemeClr>
                </a:solidFill>
              </a:defRPr>
            </a:lvl7pPr>
            <a:lvl8pPr marL="3636553" indent="0" algn="ctr">
              <a:buNone/>
              <a:defRPr>
                <a:solidFill>
                  <a:schemeClr val="tx1">
                    <a:tint val="75000"/>
                  </a:schemeClr>
                </a:solidFill>
              </a:defRPr>
            </a:lvl8pPr>
            <a:lvl9pPr marL="4156060" indent="0" algn="ctr">
              <a:buNone/>
              <a:defRPr>
                <a:solidFill>
                  <a:schemeClr val="tx1">
                    <a:tint val="75000"/>
                  </a:schemeClr>
                </a:solidFill>
              </a:defRPr>
            </a:lvl9pPr>
          </a:lstStyle>
          <a:p>
            <a:r>
              <a:rPr lang="fi-FI"/>
              <a:t>Click to edit Master subtitle style</a:t>
            </a:r>
            <a:endParaRPr lang="en-US"/>
          </a:p>
        </p:txBody>
      </p:sp>
      <p:sp>
        <p:nvSpPr>
          <p:cNvPr id="4" name="Date Placeholder 3"/>
          <p:cNvSpPr>
            <a:spLocks noGrp="1"/>
          </p:cNvSpPr>
          <p:nvPr>
            <p:ph type="dt" sz="half" idx="10"/>
          </p:nvPr>
        </p:nvSpPr>
        <p:spPr/>
        <p:txBody>
          <a:bodyPr/>
          <a:lstStyle>
            <a:lvl1pPr marL="0" marR="0" indent="0" algn="l" defTabSz="519506" rtl="0" eaLnBrk="1" fontAlgn="auto" latinLnBrk="0" hangingPunct="1">
              <a:lnSpc>
                <a:spcPct val="100000"/>
              </a:lnSpc>
              <a:spcBef>
                <a:spcPts val="0"/>
              </a:spcBef>
              <a:spcAft>
                <a:spcPts val="0"/>
              </a:spcAft>
              <a:buClrTx/>
              <a:buSzTx/>
              <a:buFontTx/>
              <a:buNone/>
              <a:tabLst/>
              <a:defRPr/>
            </a:lvl1pPr>
          </a:lstStyle>
          <a:p>
            <a:fld id="{F14B8489-C635-4287-B728-B417A9BF7D49}" type="datetime1">
              <a:rPr lang="fi-FI" smtClean="0"/>
              <a:t>5.9.2012</a:t>
            </a:fld>
            <a:endParaRPr lang="en-US"/>
          </a:p>
        </p:txBody>
      </p:sp>
      <p:sp>
        <p:nvSpPr>
          <p:cNvPr id="5" name="Footer Placeholder 4"/>
          <p:cNvSpPr>
            <a:spLocks noGrp="1"/>
          </p:cNvSpPr>
          <p:nvPr>
            <p:ph type="ftr" sz="quarter" idx="11"/>
          </p:nvPr>
        </p:nvSpPr>
        <p:spPr/>
        <p:txBody>
          <a:bodyPr/>
          <a:lstStyle/>
          <a:p>
            <a:r>
              <a:rPr lang="en-US" smtClean="0"/>
              <a:t>Peer Haataja, EK</a:t>
            </a:r>
            <a:endParaRPr lang="en-US"/>
          </a:p>
        </p:txBody>
      </p:sp>
      <p:sp>
        <p:nvSpPr>
          <p:cNvPr id="6" name="Slide Number Placeholder 5"/>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531257" y="302868"/>
            <a:ext cx="9562624" cy="1260475"/>
          </a:xfrm>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531259" y="1692892"/>
            <a:ext cx="4694615" cy="705515"/>
          </a:xfrm>
        </p:spPr>
        <p:txBody>
          <a:bodyPr anchor="b"/>
          <a:lstStyle>
            <a:lvl1pPr marL="0" indent="0">
              <a:buNone/>
              <a:defRPr sz="2700" b="1"/>
            </a:lvl1pPr>
            <a:lvl2pPr marL="519614" indent="0">
              <a:buNone/>
              <a:defRPr sz="2300" b="1"/>
            </a:lvl2pPr>
            <a:lvl3pPr marL="1039227" indent="0">
              <a:buNone/>
              <a:defRPr sz="2000" b="1"/>
            </a:lvl3pPr>
            <a:lvl4pPr marL="1558840" indent="0">
              <a:buNone/>
              <a:defRPr sz="1800" b="1"/>
            </a:lvl4pPr>
            <a:lvl5pPr marL="2078452" indent="0">
              <a:buNone/>
              <a:defRPr sz="1800" b="1"/>
            </a:lvl5pPr>
            <a:lvl6pPr marL="2598068" indent="0">
              <a:buNone/>
              <a:defRPr sz="1800" b="1"/>
            </a:lvl6pPr>
            <a:lvl7pPr marL="3117680" indent="0">
              <a:buNone/>
              <a:defRPr sz="1800" b="1"/>
            </a:lvl7pPr>
            <a:lvl8pPr marL="3637293" indent="0">
              <a:buNone/>
              <a:defRPr sz="1800" b="1"/>
            </a:lvl8pPr>
            <a:lvl9pPr marL="4156907" indent="0">
              <a:buNone/>
              <a:defRPr sz="1800" b="1"/>
            </a:lvl9pPr>
          </a:lstStyle>
          <a:p>
            <a:pPr lvl="0"/>
            <a:r>
              <a:rPr lang="fi-FI" smtClean="0"/>
              <a:t>Muokkaa tekstin perustyylejä napsauttamalla</a:t>
            </a:r>
          </a:p>
        </p:txBody>
      </p:sp>
      <p:sp>
        <p:nvSpPr>
          <p:cNvPr id="4" name="Sisällön paikkamerkki 3"/>
          <p:cNvSpPr>
            <a:spLocks noGrp="1"/>
          </p:cNvSpPr>
          <p:nvPr>
            <p:ph sz="half" idx="2"/>
          </p:nvPr>
        </p:nvSpPr>
        <p:spPr>
          <a:xfrm>
            <a:off x="531259" y="2398408"/>
            <a:ext cx="4694615" cy="435739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5397428" y="1692892"/>
            <a:ext cx="4696459" cy="705515"/>
          </a:xfrm>
        </p:spPr>
        <p:txBody>
          <a:bodyPr anchor="b"/>
          <a:lstStyle>
            <a:lvl1pPr marL="0" indent="0">
              <a:buNone/>
              <a:defRPr sz="2700" b="1"/>
            </a:lvl1pPr>
            <a:lvl2pPr marL="519614" indent="0">
              <a:buNone/>
              <a:defRPr sz="2300" b="1"/>
            </a:lvl2pPr>
            <a:lvl3pPr marL="1039227" indent="0">
              <a:buNone/>
              <a:defRPr sz="2000" b="1"/>
            </a:lvl3pPr>
            <a:lvl4pPr marL="1558840" indent="0">
              <a:buNone/>
              <a:defRPr sz="1800" b="1"/>
            </a:lvl4pPr>
            <a:lvl5pPr marL="2078452" indent="0">
              <a:buNone/>
              <a:defRPr sz="1800" b="1"/>
            </a:lvl5pPr>
            <a:lvl6pPr marL="2598068" indent="0">
              <a:buNone/>
              <a:defRPr sz="1800" b="1"/>
            </a:lvl6pPr>
            <a:lvl7pPr marL="3117680" indent="0">
              <a:buNone/>
              <a:defRPr sz="1800" b="1"/>
            </a:lvl7pPr>
            <a:lvl8pPr marL="3637293" indent="0">
              <a:buNone/>
              <a:defRPr sz="1800" b="1"/>
            </a:lvl8pPr>
            <a:lvl9pPr marL="4156907" indent="0">
              <a:buNone/>
              <a:defRPr sz="1800" b="1"/>
            </a:lvl9pPr>
          </a:lstStyle>
          <a:p>
            <a:pPr lvl="0"/>
            <a:r>
              <a:rPr lang="fi-FI" smtClean="0"/>
              <a:t>Muokkaa tekstin perustyylejä napsauttamalla</a:t>
            </a:r>
          </a:p>
        </p:txBody>
      </p:sp>
      <p:sp>
        <p:nvSpPr>
          <p:cNvPr id="6" name="Sisällön paikkamerkki 5"/>
          <p:cNvSpPr>
            <a:spLocks noGrp="1"/>
          </p:cNvSpPr>
          <p:nvPr>
            <p:ph sz="quarter" idx="4"/>
          </p:nvPr>
        </p:nvSpPr>
        <p:spPr>
          <a:xfrm>
            <a:off x="5397428" y="2398408"/>
            <a:ext cx="4696459" cy="435739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Päivämäärän paikkamerkki 6"/>
          <p:cNvSpPr>
            <a:spLocks noGrp="1"/>
          </p:cNvSpPr>
          <p:nvPr>
            <p:ph type="dt" sz="half" idx="10"/>
          </p:nvPr>
        </p:nvSpPr>
        <p:spPr/>
        <p:txBody>
          <a:bodyPr/>
          <a:lstStyle>
            <a:lvl1pPr>
              <a:defRPr/>
            </a:lvl1pPr>
          </a:lstStyle>
          <a:p>
            <a:fld id="{D758CC33-B285-4222-A450-2E13864303B2}" type="datetime1">
              <a:rPr lang="fi-FI" smtClean="0">
                <a:solidFill>
                  <a:srgbClr val="000000"/>
                </a:solidFill>
              </a:rPr>
              <a:t>5.9.2012</a:t>
            </a:fld>
            <a:endParaRPr lang="fi-FI">
              <a:solidFill>
                <a:srgbClr val="000000"/>
              </a:solidFill>
            </a:endParaRPr>
          </a:p>
        </p:txBody>
      </p:sp>
      <p:sp>
        <p:nvSpPr>
          <p:cNvPr id="8" name="Alatunnisteen paikkamerkki 7"/>
          <p:cNvSpPr>
            <a:spLocks noGrp="1"/>
          </p:cNvSpPr>
          <p:nvPr>
            <p:ph type="ftr" sz="quarter" idx="11"/>
          </p:nvPr>
        </p:nvSpPr>
        <p:spPr/>
        <p:txBody>
          <a:bodyPr/>
          <a:lstStyle>
            <a:lvl1pPr>
              <a:defRPr/>
            </a:lvl1pPr>
          </a:lstStyle>
          <a:p>
            <a:r>
              <a:rPr lang="fi-FI" smtClean="0">
                <a:solidFill>
                  <a:srgbClr val="000000"/>
                </a:solidFill>
              </a:rPr>
              <a:t>Peer Haataja, EK</a:t>
            </a:r>
            <a:endParaRPr lang="fi-FI">
              <a:solidFill>
                <a:srgbClr val="000000"/>
              </a:solidFill>
            </a:endParaRPr>
          </a:p>
        </p:txBody>
      </p:sp>
      <p:sp>
        <p:nvSpPr>
          <p:cNvPr id="9" name="Dian numeron paikkamerkki 8"/>
          <p:cNvSpPr>
            <a:spLocks noGrp="1"/>
          </p:cNvSpPr>
          <p:nvPr>
            <p:ph type="sldNum" sz="quarter" idx="12"/>
          </p:nvPr>
        </p:nvSpPr>
        <p:spPr/>
        <p:txBody>
          <a:bodyPr/>
          <a:lstStyle>
            <a:lvl1pPr>
              <a:defRPr/>
            </a:lvl1pPr>
          </a:lstStyle>
          <a:p>
            <a:fld id="{BC8F55BE-A3CB-42CE-9626-4210FA72057D}"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34307488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äivämäärän paikkamerkki 2"/>
          <p:cNvSpPr>
            <a:spLocks noGrp="1"/>
          </p:cNvSpPr>
          <p:nvPr>
            <p:ph type="dt" sz="half" idx="10"/>
          </p:nvPr>
        </p:nvSpPr>
        <p:spPr/>
        <p:txBody>
          <a:bodyPr/>
          <a:lstStyle>
            <a:lvl1pPr>
              <a:defRPr/>
            </a:lvl1pPr>
          </a:lstStyle>
          <a:p>
            <a:fld id="{64B7AEF2-ED2B-40A2-A0C8-B80489AA40C8}" type="datetime1">
              <a:rPr lang="fi-FI" smtClean="0">
                <a:solidFill>
                  <a:srgbClr val="000000"/>
                </a:solidFill>
              </a:rPr>
              <a:t>5.9.2012</a:t>
            </a:fld>
            <a:endParaRPr lang="fi-FI">
              <a:solidFill>
                <a:srgbClr val="000000"/>
              </a:solidFill>
            </a:endParaRPr>
          </a:p>
        </p:txBody>
      </p:sp>
      <p:sp>
        <p:nvSpPr>
          <p:cNvPr id="4" name="Alatunnisteen paikkamerkki 3"/>
          <p:cNvSpPr>
            <a:spLocks noGrp="1"/>
          </p:cNvSpPr>
          <p:nvPr>
            <p:ph type="ftr" sz="quarter" idx="11"/>
          </p:nvPr>
        </p:nvSpPr>
        <p:spPr/>
        <p:txBody>
          <a:bodyPr/>
          <a:lstStyle>
            <a:lvl1pPr>
              <a:defRPr/>
            </a:lvl1pPr>
          </a:lstStyle>
          <a:p>
            <a:r>
              <a:rPr lang="fi-FI" smtClean="0">
                <a:solidFill>
                  <a:srgbClr val="000000"/>
                </a:solidFill>
              </a:rPr>
              <a:t>Peer Haataja, EK</a:t>
            </a:r>
            <a:endParaRPr lang="fi-FI">
              <a:solidFill>
                <a:srgbClr val="000000"/>
              </a:solidFill>
            </a:endParaRPr>
          </a:p>
        </p:txBody>
      </p:sp>
      <p:sp>
        <p:nvSpPr>
          <p:cNvPr id="5" name="Dian numeron paikkamerkki 4"/>
          <p:cNvSpPr>
            <a:spLocks noGrp="1"/>
          </p:cNvSpPr>
          <p:nvPr>
            <p:ph type="sldNum" sz="quarter" idx="12"/>
          </p:nvPr>
        </p:nvSpPr>
        <p:spPr/>
        <p:txBody>
          <a:bodyPr/>
          <a:lstStyle>
            <a:lvl1pPr>
              <a:defRPr/>
            </a:lvl1pPr>
          </a:lstStyle>
          <a:p>
            <a:fld id="{0F2B3C03-1F11-4721-897B-E4B0DA036EDD}"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9192824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lvl1pPr>
              <a:defRPr/>
            </a:lvl1pPr>
          </a:lstStyle>
          <a:p>
            <a:fld id="{70A347D4-0D49-4F3C-8AEA-5B2109246863}" type="datetime1">
              <a:rPr lang="fi-FI" smtClean="0">
                <a:solidFill>
                  <a:srgbClr val="000000"/>
                </a:solidFill>
              </a:rPr>
              <a:t>5.9.2012</a:t>
            </a:fld>
            <a:endParaRPr lang="fi-FI">
              <a:solidFill>
                <a:srgbClr val="000000"/>
              </a:solidFill>
            </a:endParaRPr>
          </a:p>
        </p:txBody>
      </p:sp>
      <p:sp>
        <p:nvSpPr>
          <p:cNvPr id="3" name="Alatunnisteen paikkamerkki 2"/>
          <p:cNvSpPr>
            <a:spLocks noGrp="1"/>
          </p:cNvSpPr>
          <p:nvPr>
            <p:ph type="ftr" sz="quarter" idx="11"/>
          </p:nvPr>
        </p:nvSpPr>
        <p:spPr/>
        <p:txBody>
          <a:bodyPr/>
          <a:lstStyle>
            <a:lvl1pPr>
              <a:defRPr/>
            </a:lvl1pPr>
          </a:lstStyle>
          <a:p>
            <a:r>
              <a:rPr lang="fi-FI" smtClean="0">
                <a:solidFill>
                  <a:srgbClr val="000000"/>
                </a:solidFill>
              </a:rPr>
              <a:t>Peer Haataja, EK</a:t>
            </a:r>
            <a:endParaRPr lang="fi-FI">
              <a:solidFill>
                <a:srgbClr val="000000"/>
              </a:solidFill>
            </a:endParaRPr>
          </a:p>
        </p:txBody>
      </p:sp>
      <p:sp>
        <p:nvSpPr>
          <p:cNvPr id="4" name="Dian numeron paikkamerkki 3"/>
          <p:cNvSpPr>
            <a:spLocks noGrp="1"/>
          </p:cNvSpPr>
          <p:nvPr>
            <p:ph type="sldNum" sz="quarter" idx="12"/>
          </p:nvPr>
        </p:nvSpPr>
        <p:spPr/>
        <p:txBody>
          <a:bodyPr/>
          <a:lstStyle>
            <a:lvl1pPr>
              <a:defRPr/>
            </a:lvl1pPr>
          </a:lstStyle>
          <a:p>
            <a:fld id="{C9BDEAB0-3B33-4C56-B6AD-2FBBD6ADBAB3}"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31860409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531262" y="301113"/>
            <a:ext cx="3495597" cy="1281483"/>
          </a:xfrm>
        </p:spPr>
        <p:txBody>
          <a:bodyPr anchor="b"/>
          <a:lstStyle>
            <a:lvl1pPr algn="l">
              <a:defRPr sz="2300" b="1"/>
            </a:lvl1pPr>
          </a:lstStyle>
          <a:p>
            <a:r>
              <a:rPr lang="fi-FI" smtClean="0"/>
              <a:t>Muokkaa perustyyl. napsautt.</a:t>
            </a:r>
            <a:endParaRPr lang="fi-FI"/>
          </a:p>
        </p:txBody>
      </p:sp>
      <p:sp>
        <p:nvSpPr>
          <p:cNvPr id="3" name="Sisällön paikkamerkki 2"/>
          <p:cNvSpPr>
            <a:spLocks noGrp="1"/>
          </p:cNvSpPr>
          <p:nvPr>
            <p:ph idx="1"/>
          </p:nvPr>
        </p:nvSpPr>
        <p:spPr>
          <a:xfrm>
            <a:off x="4154134" y="301118"/>
            <a:ext cx="5939747" cy="6454683"/>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531262" y="1582598"/>
            <a:ext cx="3495597" cy="5173200"/>
          </a:xfrm>
        </p:spPr>
        <p:txBody>
          <a:bodyPr/>
          <a:lstStyle>
            <a:lvl1pPr marL="0" indent="0">
              <a:buNone/>
              <a:defRPr sz="1600"/>
            </a:lvl1pPr>
            <a:lvl2pPr marL="519614" indent="0">
              <a:buNone/>
              <a:defRPr sz="1400"/>
            </a:lvl2pPr>
            <a:lvl3pPr marL="1039227" indent="0">
              <a:buNone/>
              <a:defRPr sz="1100"/>
            </a:lvl3pPr>
            <a:lvl4pPr marL="1558840" indent="0">
              <a:buNone/>
              <a:defRPr sz="1000"/>
            </a:lvl4pPr>
            <a:lvl5pPr marL="2078452" indent="0">
              <a:buNone/>
              <a:defRPr sz="1000"/>
            </a:lvl5pPr>
            <a:lvl6pPr marL="2598068" indent="0">
              <a:buNone/>
              <a:defRPr sz="1000"/>
            </a:lvl6pPr>
            <a:lvl7pPr marL="3117680" indent="0">
              <a:buNone/>
              <a:defRPr sz="1000"/>
            </a:lvl7pPr>
            <a:lvl8pPr marL="3637293" indent="0">
              <a:buNone/>
              <a:defRPr sz="1000"/>
            </a:lvl8pPr>
            <a:lvl9pPr marL="4156907" indent="0">
              <a:buNone/>
              <a:defRPr sz="10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lvl1pPr>
              <a:defRPr/>
            </a:lvl1pPr>
          </a:lstStyle>
          <a:p>
            <a:fld id="{BA58B9BD-2126-4DC0-BB09-CEDE628981FE}" type="datetime1">
              <a:rPr lang="fi-FI" smtClean="0">
                <a:solidFill>
                  <a:srgbClr val="000000"/>
                </a:solidFill>
              </a:rPr>
              <a:t>5.9.2012</a:t>
            </a:fld>
            <a:endParaRPr lang="fi-FI">
              <a:solidFill>
                <a:srgbClr val="000000"/>
              </a:solidFill>
            </a:endParaRPr>
          </a:p>
        </p:txBody>
      </p:sp>
      <p:sp>
        <p:nvSpPr>
          <p:cNvPr id="6" name="Alatunnisteen paikkamerkki 5"/>
          <p:cNvSpPr>
            <a:spLocks noGrp="1"/>
          </p:cNvSpPr>
          <p:nvPr>
            <p:ph type="ftr" sz="quarter" idx="11"/>
          </p:nvPr>
        </p:nvSpPr>
        <p:spPr/>
        <p:txBody>
          <a:bodyPr/>
          <a:lstStyle>
            <a:lvl1pPr>
              <a:defRPr/>
            </a:lvl1pPr>
          </a:lstStyle>
          <a:p>
            <a:r>
              <a:rPr lang="fi-FI" smtClean="0">
                <a:solidFill>
                  <a:srgbClr val="000000"/>
                </a:solidFill>
              </a:rPr>
              <a:t>Peer Haataja, EK</a:t>
            </a:r>
            <a:endParaRPr lang="fi-FI">
              <a:solidFill>
                <a:srgbClr val="000000"/>
              </a:solidFill>
            </a:endParaRPr>
          </a:p>
        </p:txBody>
      </p:sp>
      <p:sp>
        <p:nvSpPr>
          <p:cNvPr id="7" name="Dian numeron paikkamerkki 6"/>
          <p:cNvSpPr>
            <a:spLocks noGrp="1"/>
          </p:cNvSpPr>
          <p:nvPr>
            <p:ph type="sldNum" sz="quarter" idx="12"/>
          </p:nvPr>
        </p:nvSpPr>
        <p:spPr/>
        <p:txBody>
          <a:bodyPr/>
          <a:lstStyle>
            <a:lvl1pPr>
              <a:defRPr/>
            </a:lvl1pPr>
          </a:lstStyle>
          <a:p>
            <a:fld id="{16A98E5D-978A-4857-83BC-1DAEAECBBD68}"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42773698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2082601" y="5293995"/>
            <a:ext cx="6375083" cy="624986"/>
          </a:xfrm>
        </p:spPr>
        <p:txBody>
          <a:bodyPr anchor="b"/>
          <a:lstStyle>
            <a:lvl1pPr algn="l">
              <a:defRPr sz="2300" b="1"/>
            </a:lvl1pPr>
          </a:lstStyle>
          <a:p>
            <a:r>
              <a:rPr lang="fi-FI" smtClean="0"/>
              <a:t>Muokkaa perustyyl. napsautt.</a:t>
            </a:r>
            <a:endParaRPr lang="fi-FI"/>
          </a:p>
        </p:txBody>
      </p:sp>
      <p:sp>
        <p:nvSpPr>
          <p:cNvPr id="3" name="Kuvan paikkamerkki 2"/>
          <p:cNvSpPr>
            <a:spLocks noGrp="1"/>
          </p:cNvSpPr>
          <p:nvPr>
            <p:ph type="pic" idx="1"/>
          </p:nvPr>
        </p:nvSpPr>
        <p:spPr>
          <a:xfrm>
            <a:off x="2082601" y="675755"/>
            <a:ext cx="6375083" cy="4537710"/>
          </a:xfrm>
        </p:spPr>
        <p:txBody>
          <a:bodyPr/>
          <a:lstStyle>
            <a:lvl1pPr marL="0" indent="0">
              <a:buNone/>
              <a:defRPr sz="3600"/>
            </a:lvl1pPr>
            <a:lvl2pPr marL="519614" indent="0">
              <a:buNone/>
              <a:defRPr sz="3200"/>
            </a:lvl2pPr>
            <a:lvl3pPr marL="1039227" indent="0">
              <a:buNone/>
              <a:defRPr sz="2700"/>
            </a:lvl3pPr>
            <a:lvl4pPr marL="1558840" indent="0">
              <a:buNone/>
              <a:defRPr sz="2300"/>
            </a:lvl4pPr>
            <a:lvl5pPr marL="2078452" indent="0">
              <a:buNone/>
              <a:defRPr sz="2300"/>
            </a:lvl5pPr>
            <a:lvl6pPr marL="2598068" indent="0">
              <a:buNone/>
              <a:defRPr sz="2300"/>
            </a:lvl6pPr>
            <a:lvl7pPr marL="3117680" indent="0">
              <a:buNone/>
              <a:defRPr sz="2300"/>
            </a:lvl7pPr>
            <a:lvl8pPr marL="3637293" indent="0">
              <a:buNone/>
              <a:defRPr sz="2300"/>
            </a:lvl8pPr>
            <a:lvl9pPr marL="4156907" indent="0">
              <a:buNone/>
              <a:defRPr sz="2300"/>
            </a:lvl9pPr>
          </a:lstStyle>
          <a:p>
            <a:endParaRPr lang="fi-FI"/>
          </a:p>
        </p:txBody>
      </p:sp>
      <p:sp>
        <p:nvSpPr>
          <p:cNvPr id="4" name="Tekstin paikkamerkki 3"/>
          <p:cNvSpPr>
            <a:spLocks noGrp="1"/>
          </p:cNvSpPr>
          <p:nvPr>
            <p:ph type="body" sz="half" idx="2"/>
          </p:nvPr>
        </p:nvSpPr>
        <p:spPr>
          <a:xfrm>
            <a:off x="2082601" y="5918981"/>
            <a:ext cx="6375083" cy="887584"/>
          </a:xfrm>
        </p:spPr>
        <p:txBody>
          <a:bodyPr/>
          <a:lstStyle>
            <a:lvl1pPr marL="0" indent="0">
              <a:buNone/>
              <a:defRPr sz="1600"/>
            </a:lvl1pPr>
            <a:lvl2pPr marL="519614" indent="0">
              <a:buNone/>
              <a:defRPr sz="1400"/>
            </a:lvl2pPr>
            <a:lvl3pPr marL="1039227" indent="0">
              <a:buNone/>
              <a:defRPr sz="1100"/>
            </a:lvl3pPr>
            <a:lvl4pPr marL="1558840" indent="0">
              <a:buNone/>
              <a:defRPr sz="1000"/>
            </a:lvl4pPr>
            <a:lvl5pPr marL="2078452" indent="0">
              <a:buNone/>
              <a:defRPr sz="1000"/>
            </a:lvl5pPr>
            <a:lvl6pPr marL="2598068" indent="0">
              <a:buNone/>
              <a:defRPr sz="1000"/>
            </a:lvl6pPr>
            <a:lvl7pPr marL="3117680" indent="0">
              <a:buNone/>
              <a:defRPr sz="1000"/>
            </a:lvl7pPr>
            <a:lvl8pPr marL="3637293" indent="0">
              <a:buNone/>
              <a:defRPr sz="1000"/>
            </a:lvl8pPr>
            <a:lvl9pPr marL="4156907" indent="0">
              <a:buNone/>
              <a:defRPr sz="10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lvl1pPr>
              <a:defRPr/>
            </a:lvl1pPr>
          </a:lstStyle>
          <a:p>
            <a:fld id="{3856100E-B45F-4C8E-9E06-DD659338D331}" type="datetime1">
              <a:rPr lang="fi-FI" smtClean="0">
                <a:solidFill>
                  <a:srgbClr val="000000"/>
                </a:solidFill>
              </a:rPr>
              <a:t>5.9.2012</a:t>
            </a:fld>
            <a:endParaRPr lang="fi-FI">
              <a:solidFill>
                <a:srgbClr val="000000"/>
              </a:solidFill>
            </a:endParaRPr>
          </a:p>
        </p:txBody>
      </p:sp>
      <p:sp>
        <p:nvSpPr>
          <p:cNvPr id="6" name="Alatunnisteen paikkamerkki 5"/>
          <p:cNvSpPr>
            <a:spLocks noGrp="1"/>
          </p:cNvSpPr>
          <p:nvPr>
            <p:ph type="ftr" sz="quarter" idx="11"/>
          </p:nvPr>
        </p:nvSpPr>
        <p:spPr/>
        <p:txBody>
          <a:bodyPr/>
          <a:lstStyle>
            <a:lvl1pPr>
              <a:defRPr/>
            </a:lvl1pPr>
          </a:lstStyle>
          <a:p>
            <a:r>
              <a:rPr lang="fi-FI" smtClean="0">
                <a:solidFill>
                  <a:srgbClr val="000000"/>
                </a:solidFill>
              </a:rPr>
              <a:t>Peer Haataja, EK</a:t>
            </a:r>
            <a:endParaRPr lang="fi-FI">
              <a:solidFill>
                <a:srgbClr val="000000"/>
              </a:solidFill>
            </a:endParaRPr>
          </a:p>
        </p:txBody>
      </p:sp>
      <p:sp>
        <p:nvSpPr>
          <p:cNvPr id="7" name="Dian numeron paikkamerkki 6"/>
          <p:cNvSpPr>
            <a:spLocks noGrp="1"/>
          </p:cNvSpPr>
          <p:nvPr>
            <p:ph type="sldNum" sz="quarter" idx="12"/>
          </p:nvPr>
        </p:nvSpPr>
        <p:spPr/>
        <p:txBody>
          <a:bodyPr/>
          <a:lstStyle>
            <a:lvl1pPr>
              <a:defRPr/>
            </a:lvl1pPr>
          </a:lstStyle>
          <a:p>
            <a:fld id="{2DA4BDE1-3108-443E-8302-76D59B470FA0}"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22149030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a:defRPr/>
            </a:lvl1pPr>
          </a:lstStyle>
          <a:p>
            <a:fld id="{1B1CD134-461E-4DC5-A5AA-199D7BF4FDA1}" type="datetime1">
              <a:rPr lang="fi-FI" smtClean="0">
                <a:solidFill>
                  <a:srgbClr val="000000"/>
                </a:solidFill>
              </a:rPr>
              <a:t>5.9.2012</a:t>
            </a:fld>
            <a:endParaRPr lang="fi-FI">
              <a:solidFill>
                <a:srgbClr val="000000"/>
              </a:solidFill>
            </a:endParaRPr>
          </a:p>
        </p:txBody>
      </p:sp>
      <p:sp>
        <p:nvSpPr>
          <p:cNvPr id="5" name="Alatunnisteen paikkamerkki 4"/>
          <p:cNvSpPr>
            <a:spLocks noGrp="1"/>
          </p:cNvSpPr>
          <p:nvPr>
            <p:ph type="ftr" sz="quarter" idx="11"/>
          </p:nvPr>
        </p:nvSpPr>
        <p:spPr/>
        <p:txBody>
          <a:bodyPr/>
          <a:lstStyle>
            <a:lvl1pPr>
              <a:defRPr/>
            </a:lvl1pPr>
          </a:lstStyle>
          <a:p>
            <a:r>
              <a:rPr lang="fi-FI" smtClean="0">
                <a:solidFill>
                  <a:srgbClr val="000000"/>
                </a:solidFill>
              </a:rPr>
              <a:t>Peer Haataja, EK</a:t>
            </a:r>
            <a:endParaRPr lang="fi-FI">
              <a:solidFill>
                <a:srgbClr val="000000"/>
              </a:solidFill>
            </a:endParaRPr>
          </a:p>
        </p:txBody>
      </p:sp>
      <p:sp>
        <p:nvSpPr>
          <p:cNvPr id="6" name="Dian numeron paikkamerkki 5"/>
          <p:cNvSpPr>
            <a:spLocks noGrp="1"/>
          </p:cNvSpPr>
          <p:nvPr>
            <p:ph type="sldNum" sz="quarter" idx="12"/>
          </p:nvPr>
        </p:nvSpPr>
        <p:spPr/>
        <p:txBody>
          <a:bodyPr/>
          <a:lstStyle>
            <a:lvl1pPr>
              <a:defRPr/>
            </a:lvl1pPr>
          </a:lstStyle>
          <a:p>
            <a:fld id="{8AD6EF45-A36C-4088-BD4E-459B832600EC}"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4133019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7716141" y="323873"/>
            <a:ext cx="2379588" cy="5759670"/>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575530" y="323873"/>
            <a:ext cx="6963524" cy="5759670"/>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a:defRPr/>
            </a:lvl1pPr>
          </a:lstStyle>
          <a:p>
            <a:fld id="{421281F6-BF33-494A-93A3-77D95885CC13}" type="datetime1">
              <a:rPr lang="fi-FI" smtClean="0">
                <a:solidFill>
                  <a:srgbClr val="000000"/>
                </a:solidFill>
              </a:rPr>
              <a:t>5.9.2012</a:t>
            </a:fld>
            <a:endParaRPr lang="fi-FI">
              <a:solidFill>
                <a:srgbClr val="000000"/>
              </a:solidFill>
            </a:endParaRPr>
          </a:p>
        </p:txBody>
      </p:sp>
      <p:sp>
        <p:nvSpPr>
          <p:cNvPr id="5" name="Alatunnisteen paikkamerkki 4"/>
          <p:cNvSpPr>
            <a:spLocks noGrp="1"/>
          </p:cNvSpPr>
          <p:nvPr>
            <p:ph type="ftr" sz="quarter" idx="11"/>
          </p:nvPr>
        </p:nvSpPr>
        <p:spPr/>
        <p:txBody>
          <a:bodyPr/>
          <a:lstStyle>
            <a:lvl1pPr>
              <a:defRPr/>
            </a:lvl1pPr>
          </a:lstStyle>
          <a:p>
            <a:r>
              <a:rPr lang="fi-FI" smtClean="0">
                <a:solidFill>
                  <a:srgbClr val="000000"/>
                </a:solidFill>
              </a:rPr>
              <a:t>Peer Haataja, EK</a:t>
            </a:r>
            <a:endParaRPr lang="fi-FI">
              <a:solidFill>
                <a:srgbClr val="000000"/>
              </a:solidFill>
            </a:endParaRPr>
          </a:p>
        </p:txBody>
      </p:sp>
      <p:sp>
        <p:nvSpPr>
          <p:cNvPr id="6" name="Dian numeron paikkamerkki 5"/>
          <p:cNvSpPr>
            <a:spLocks noGrp="1"/>
          </p:cNvSpPr>
          <p:nvPr>
            <p:ph type="sldNum" sz="quarter" idx="12"/>
          </p:nvPr>
        </p:nvSpPr>
        <p:spPr/>
        <p:txBody>
          <a:bodyPr/>
          <a:lstStyle>
            <a:lvl1pPr>
              <a:defRPr/>
            </a:lvl1pPr>
          </a:lstStyle>
          <a:p>
            <a:fld id="{2B7CE857-B1DF-4EAD-A6FE-4534F811E8F6}"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2827297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9" name="Picture 8" descr="valiotsikko720b.jpg"/>
          <p:cNvPicPr>
            <a:picLocks/>
          </p:cNvPicPr>
          <p:nvPr userDrawn="1"/>
        </p:nvPicPr>
        <p:blipFill>
          <a:blip r:embed="rId2"/>
          <a:stretch>
            <a:fillRect/>
          </a:stretch>
        </p:blipFill>
        <p:spPr>
          <a:xfrm>
            <a:off x="0" y="0"/>
            <a:ext cx="10706100" cy="7620000"/>
          </a:xfrm>
          <a:prstGeom prst="rect">
            <a:avLst/>
          </a:prstGeom>
        </p:spPr>
      </p:pic>
      <p:sp>
        <p:nvSpPr>
          <p:cNvPr id="2" name="Title 1"/>
          <p:cNvSpPr>
            <a:spLocks noGrp="1"/>
          </p:cNvSpPr>
          <p:nvPr>
            <p:ph type="ctrTitle"/>
          </p:nvPr>
        </p:nvSpPr>
        <p:spPr>
          <a:xfrm>
            <a:off x="796889" y="934862"/>
            <a:ext cx="9031367" cy="1621111"/>
          </a:xfrm>
        </p:spPr>
        <p:txBody>
          <a:bodyPr/>
          <a:lstStyle/>
          <a:p>
            <a:r>
              <a:rPr lang="fi-FI"/>
              <a:t>Click to edit Master title style</a:t>
            </a:r>
            <a:endParaRPr lang="en-US"/>
          </a:p>
        </p:txBody>
      </p:sp>
      <p:sp>
        <p:nvSpPr>
          <p:cNvPr id="3" name="Subtitle 2"/>
          <p:cNvSpPr>
            <a:spLocks noGrp="1"/>
          </p:cNvSpPr>
          <p:nvPr>
            <p:ph type="subTitle" idx="1"/>
          </p:nvPr>
        </p:nvSpPr>
        <p:spPr>
          <a:xfrm>
            <a:off x="1593774" y="2871082"/>
            <a:ext cx="7437597" cy="1932728"/>
          </a:xfrm>
        </p:spPr>
        <p:txBody>
          <a:bodyPr/>
          <a:lstStyle>
            <a:lvl1pPr marL="0" indent="0" algn="ctr">
              <a:buNone/>
              <a:defRPr>
                <a:solidFill>
                  <a:schemeClr val="tx1">
                    <a:tint val="75000"/>
                  </a:schemeClr>
                </a:solidFill>
              </a:defRPr>
            </a:lvl1pPr>
            <a:lvl2pPr marL="519506" indent="0" algn="ctr">
              <a:buNone/>
              <a:defRPr>
                <a:solidFill>
                  <a:schemeClr val="tx1">
                    <a:tint val="75000"/>
                  </a:schemeClr>
                </a:solidFill>
              </a:defRPr>
            </a:lvl2pPr>
            <a:lvl3pPr marL="1039014" indent="0" algn="ctr">
              <a:buNone/>
              <a:defRPr>
                <a:solidFill>
                  <a:schemeClr val="tx1">
                    <a:tint val="75000"/>
                  </a:schemeClr>
                </a:solidFill>
              </a:defRPr>
            </a:lvl3pPr>
            <a:lvl4pPr marL="1558523" indent="0" algn="ctr">
              <a:buNone/>
              <a:defRPr>
                <a:solidFill>
                  <a:schemeClr val="tx1">
                    <a:tint val="75000"/>
                  </a:schemeClr>
                </a:solidFill>
              </a:defRPr>
            </a:lvl4pPr>
            <a:lvl5pPr marL="2078031" indent="0" algn="ctr">
              <a:buNone/>
              <a:defRPr>
                <a:solidFill>
                  <a:schemeClr val="tx1">
                    <a:tint val="75000"/>
                  </a:schemeClr>
                </a:solidFill>
              </a:defRPr>
            </a:lvl5pPr>
            <a:lvl6pPr marL="2597539" indent="0" algn="ctr">
              <a:buNone/>
              <a:defRPr>
                <a:solidFill>
                  <a:schemeClr val="tx1">
                    <a:tint val="75000"/>
                  </a:schemeClr>
                </a:solidFill>
              </a:defRPr>
            </a:lvl6pPr>
            <a:lvl7pPr marL="3117046" indent="0" algn="ctr">
              <a:buNone/>
              <a:defRPr>
                <a:solidFill>
                  <a:schemeClr val="tx1">
                    <a:tint val="75000"/>
                  </a:schemeClr>
                </a:solidFill>
              </a:defRPr>
            </a:lvl7pPr>
            <a:lvl8pPr marL="3636553" indent="0" algn="ctr">
              <a:buNone/>
              <a:defRPr>
                <a:solidFill>
                  <a:schemeClr val="tx1">
                    <a:tint val="75000"/>
                  </a:schemeClr>
                </a:solidFill>
              </a:defRPr>
            </a:lvl8pPr>
            <a:lvl9pPr marL="4156060" indent="0" algn="ctr">
              <a:buNone/>
              <a:defRPr>
                <a:solidFill>
                  <a:schemeClr val="tx1">
                    <a:tint val="75000"/>
                  </a:schemeClr>
                </a:solidFill>
              </a:defRPr>
            </a:lvl9pPr>
          </a:lstStyle>
          <a:p>
            <a:r>
              <a:rPr lang="fi-FI"/>
              <a:t>Click to edit Master subtitle style</a:t>
            </a:r>
            <a:endParaRPr lang="en-US"/>
          </a:p>
        </p:txBody>
      </p:sp>
      <p:sp>
        <p:nvSpPr>
          <p:cNvPr id="4" name="Date Placeholder 3"/>
          <p:cNvSpPr>
            <a:spLocks noGrp="1"/>
          </p:cNvSpPr>
          <p:nvPr>
            <p:ph type="dt" sz="half" idx="10"/>
          </p:nvPr>
        </p:nvSpPr>
        <p:spPr/>
        <p:txBody>
          <a:bodyPr/>
          <a:lstStyle>
            <a:lvl1pPr marL="0" marR="0" indent="0" algn="l" defTabSz="519506" rtl="0" eaLnBrk="1" fontAlgn="auto" latinLnBrk="0" hangingPunct="1">
              <a:lnSpc>
                <a:spcPct val="100000"/>
              </a:lnSpc>
              <a:spcBef>
                <a:spcPts val="0"/>
              </a:spcBef>
              <a:spcAft>
                <a:spcPts val="0"/>
              </a:spcAft>
              <a:buClrTx/>
              <a:buSzTx/>
              <a:buFontTx/>
              <a:buNone/>
              <a:tabLst/>
              <a:defRPr/>
            </a:lvl1pPr>
          </a:lstStyle>
          <a:p>
            <a:fld id="{DE26A5E0-15A5-4475-9E33-6C94B991EEE4}" type="datetime1">
              <a:rPr lang="fi-FI" smtClean="0"/>
              <a:t>5.9.2012</a:t>
            </a:fld>
            <a:endParaRPr lang="en-US"/>
          </a:p>
        </p:txBody>
      </p:sp>
      <p:sp>
        <p:nvSpPr>
          <p:cNvPr id="5" name="Footer Placeholder 4"/>
          <p:cNvSpPr>
            <a:spLocks noGrp="1"/>
          </p:cNvSpPr>
          <p:nvPr>
            <p:ph type="ftr" sz="quarter" idx="11"/>
          </p:nvPr>
        </p:nvSpPr>
        <p:spPr/>
        <p:txBody>
          <a:bodyPr/>
          <a:lstStyle/>
          <a:p>
            <a:r>
              <a:rPr lang="en-US" smtClean="0"/>
              <a:t>Peer Haataja, EK</a:t>
            </a:r>
            <a:endParaRPr lang="en-US"/>
          </a:p>
        </p:txBody>
      </p:sp>
      <p:sp>
        <p:nvSpPr>
          <p:cNvPr id="6" name="Slide Number Placeholder 5"/>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Click to edit Master title style</a:t>
            </a:r>
            <a:endParaRPr lang="en-US"/>
          </a:p>
        </p:txBody>
      </p:sp>
      <p:sp>
        <p:nvSpPr>
          <p:cNvPr id="3" name="Content Placeholder 2"/>
          <p:cNvSpPr>
            <a:spLocks noGrp="1"/>
          </p:cNvSpPr>
          <p:nvPr>
            <p:ph idx="1"/>
          </p:nvPr>
        </p:nvSpPr>
        <p:spPr/>
        <p:txBody>
          <a:body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4" name="Date Placeholder 3"/>
          <p:cNvSpPr>
            <a:spLocks noGrp="1"/>
          </p:cNvSpPr>
          <p:nvPr>
            <p:ph type="dt" sz="half" idx="10"/>
          </p:nvPr>
        </p:nvSpPr>
        <p:spPr/>
        <p:txBody>
          <a:bodyPr/>
          <a:lstStyle>
            <a:lvl1pPr marL="0" marR="0" indent="0" algn="l" defTabSz="519506" rtl="0" eaLnBrk="1" fontAlgn="auto" latinLnBrk="0" hangingPunct="1">
              <a:lnSpc>
                <a:spcPct val="100000"/>
              </a:lnSpc>
              <a:spcBef>
                <a:spcPts val="0"/>
              </a:spcBef>
              <a:spcAft>
                <a:spcPts val="0"/>
              </a:spcAft>
              <a:buClrTx/>
              <a:buSzTx/>
              <a:buFontTx/>
              <a:buNone/>
              <a:tabLst/>
              <a:defRPr/>
            </a:lvl1pPr>
          </a:lstStyle>
          <a:p>
            <a:fld id="{7511E3CC-5DF4-438A-B3BC-A8EB2CBC5C19}" type="datetime1">
              <a:rPr lang="fi-FI" smtClean="0"/>
              <a:t>5.9.2012</a:t>
            </a:fld>
            <a:endParaRPr lang="en-US"/>
          </a:p>
        </p:txBody>
      </p:sp>
      <p:sp>
        <p:nvSpPr>
          <p:cNvPr id="5" name="Footer Placeholder 4"/>
          <p:cNvSpPr>
            <a:spLocks noGrp="1"/>
          </p:cNvSpPr>
          <p:nvPr>
            <p:ph type="ftr" sz="quarter" idx="11"/>
          </p:nvPr>
        </p:nvSpPr>
        <p:spPr/>
        <p:txBody>
          <a:bodyPr/>
          <a:lstStyle/>
          <a:p>
            <a:r>
              <a:rPr lang="en-US" smtClean="0"/>
              <a:t>Peer Haataja, EK</a:t>
            </a:r>
            <a:endParaRPr lang="en-US"/>
          </a:p>
        </p:txBody>
      </p:sp>
      <p:sp>
        <p:nvSpPr>
          <p:cNvPr id="6" name="Slide Number Placeholder 5"/>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9314" y="4859833"/>
            <a:ext cx="9031367" cy="1502066"/>
          </a:xfrm>
        </p:spPr>
        <p:txBody>
          <a:bodyPr anchor="t"/>
          <a:lstStyle>
            <a:lvl1pPr algn="l">
              <a:defRPr sz="4500" b="1" cap="all"/>
            </a:lvl1pPr>
          </a:lstStyle>
          <a:p>
            <a:r>
              <a:rPr lang="fi-FI"/>
              <a:t>Click to edit Master title style</a:t>
            </a:r>
            <a:endParaRPr lang="en-US"/>
          </a:p>
        </p:txBody>
      </p:sp>
      <p:sp>
        <p:nvSpPr>
          <p:cNvPr id="3" name="Text Placeholder 2"/>
          <p:cNvSpPr>
            <a:spLocks noGrp="1"/>
          </p:cNvSpPr>
          <p:nvPr>
            <p:ph type="body" idx="1"/>
          </p:nvPr>
        </p:nvSpPr>
        <p:spPr>
          <a:xfrm>
            <a:off x="839314" y="3205468"/>
            <a:ext cx="9031367" cy="1654373"/>
          </a:xfrm>
        </p:spPr>
        <p:txBody>
          <a:bodyPr anchor="b"/>
          <a:lstStyle>
            <a:lvl1pPr marL="0" indent="0">
              <a:buNone/>
              <a:defRPr sz="2300">
                <a:solidFill>
                  <a:schemeClr val="tx1">
                    <a:tint val="75000"/>
                  </a:schemeClr>
                </a:solidFill>
              </a:defRPr>
            </a:lvl1pPr>
            <a:lvl2pPr marL="519506" indent="0">
              <a:buNone/>
              <a:defRPr sz="2000">
                <a:solidFill>
                  <a:schemeClr val="tx1">
                    <a:tint val="75000"/>
                  </a:schemeClr>
                </a:solidFill>
              </a:defRPr>
            </a:lvl2pPr>
            <a:lvl3pPr marL="1039014" indent="0">
              <a:buNone/>
              <a:defRPr sz="1800">
                <a:solidFill>
                  <a:schemeClr val="tx1">
                    <a:tint val="75000"/>
                  </a:schemeClr>
                </a:solidFill>
              </a:defRPr>
            </a:lvl3pPr>
            <a:lvl4pPr marL="1558523" indent="0">
              <a:buNone/>
              <a:defRPr sz="1600">
                <a:solidFill>
                  <a:schemeClr val="tx1">
                    <a:tint val="75000"/>
                  </a:schemeClr>
                </a:solidFill>
              </a:defRPr>
            </a:lvl4pPr>
            <a:lvl5pPr marL="2078031" indent="0">
              <a:buNone/>
              <a:defRPr sz="1600">
                <a:solidFill>
                  <a:schemeClr val="tx1">
                    <a:tint val="75000"/>
                  </a:schemeClr>
                </a:solidFill>
              </a:defRPr>
            </a:lvl5pPr>
            <a:lvl6pPr marL="2597539" indent="0">
              <a:buNone/>
              <a:defRPr sz="1600">
                <a:solidFill>
                  <a:schemeClr val="tx1">
                    <a:tint val="75000"/>
                  </a:schemeClr>
                </a:solidFill>
              </a:defRPr>
            </a:lvl6pPr>
            <a:lvl7pPr marL="3117046" indent="0">
              <a:buNone/>
              <a:defRPr sz="1600">
                <a:solidFill>
                  <a:schemeClr val="tx1">
                    <a:tint val="75000"/>
                  </a:schemeClr>
                </a:solidFill>
              </a:defRPr>
            </a:lvl7pPr>
            <a:lvl8pPr marL="3636553" indent="0">
              <a:buNone/>
              <a:defRPr sz="1600">
                <a:solidFill>
                  <a:schemeClr val="tx1">
                    <a:tint val="75000"/>
                  </a:schemeClr>
                </a:solidFill>
              </a:defRPr>
            </a:lvl8pPr>
            <a:lvl9pPr marL="4156060" indent="0">
              <a:buNone/>
              <a:defRPr sz="1600">
                <a:solidFill>
                  <a:schemeClr val="tx1">
                    <a:tint val="75000"/>
                  </a:schemeClr>
                </a:solidFill>
              </a:defRPr>
            </a:lvl9pPr>
          </a:lstStyle>
          <a:p>
            <a:pPr lvl="0"/>
            <a:r>
              <a:rPr lang="fi-FI"/>
              <a:t>Click to edit Master text styles</a:t>
            </a:r>
          </a:p>
        </p:txBody>
      </p:sp>
      <p:sp>
        <p:nvSpPr>
          <p:cNvPr id="4" name="Date Placeholder 3"/>
          <p:cNvSpPr>
            <a:spLocks noGrp="1"/>
          </p:cNvSpPr>
          <p:nvPr>
            <p:ph type="dt" sz="half" idx="10"/>
          </p:nvPr>
        </p:nvSpPr>
        <p:spPr/>
        <p:txBody>
          <a:bodyPr/>
          <a:lstStyle>
            <a:lvl1pPr marL="0" marR="0" indent="0" algn="l" defTabSz="519506" rtl="0" eaLnBrk="1" fontAlgn="auto" latinLnBrk="0" hangingPunct="1">
              <a:lnSpc>
                <a:spcPct val="100000"/>
              </a:lnSpc>
              <a:spcBef>
                <a:spcPts val="0"/>
              </a:spcBef>
              <a:spcAft>
                <a:spcPts val="0"/>
              </a:spcAft>
              <a:buClrTx/>
              <a:buSzTx/>
              <a:buFontTx/>
              <a:buNone/>
              <a:tabLst/>
              <a:defRPr/>
            </a:lvl1pPr>
          </a:lstStyle>
          <a:p>
            <a:fld id="{7127E167-CDD5-4810-9F28-55D7F6D4983A}" type="datetime1">
              <a:rPr lang="fi-FI" smtClean="0"/>
              <a:t>5.9.2012</a:t>
            </a:fld>
            <a:endParaRPr lang="en-US"/>
          </a:p>
        </p:txBody>
      </p:sp>
      <p:sp>
        <p:nvSpPr>
          <p:cNvPr id="5" name="Footer Placeholder 4"/>
          <p:cNvSpPr>
            <a:spLocks noGrp="1"/>
          </p:cNvSpPr>
          <p:nvPr>
            <p:ph type="ftr" sz="quarter" idx="11"/>
          </p:nvPr>
        </p:nvSpPr>
        <p:spPr/>
        <p:txBody>
          <a:bodyPr/>
          <a:lstStyle/>
          <a:p>
            <a:r>
              <a:rPr lang="en-US" smtClean="0"/>
              <a:t>Peer Haataja, EK</a:t>
            </a:r>
            <a:endParaRPr lang="en-US"/>
          </a:p>
        </p:txBody>
      </p:sp>
      <p:sp>
        <p:nvSpPr>
          <p:cNvPr id="6" name="Slide Number Placeholder 5"/>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Click to edit Master title style</a:t>
            </a:r>
            <a:endParaRPr lang="en-US"/>
          </a:p>
        </p:txBody>
      </p:sp>
      <p:sp>
        <p:nvSpPr>
          <p:cNvPr id="3" name="Content Placeholder 2"/>
          <p:cNvSpPr>
            <a:spLocks noGrp="1"/>
          </p:cNvSpPr>
          <p:nvPr>
            <p:ph sz="half" idx="1"/>
          </p:nvPr>
        </p:nvSpPr>
        <p:spPr>
          <a:xfrm>
            <a:off x="531257" y="1764675"/>
            <a:ext cx="4692769" cy="499113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4" name="Content Placeholder 3"/>
          <p:cNvSpPr>
            <a:spLocks noGrp="1"/>
          </p:cNvSpPr>
          <p:nvPr>
            <p:ph sz="half" idx="2"/>
          </p:nvPr>
        </p:nvSpPr>
        <p:spPr>
          <a:xfrm>
            <a:off x="5401113" y="1764675"/>
            <a:ext cx="4692769" cy="499113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5" name="Date Placeholder 4"/>
          <p:cNvSpPr>
            <a:spLocks noGrp="1"/>
          </p:cNvSpPr>
          <p:nvPr>
            <p:ph type="dt" sz="half" idx="10"/>
          </p:nvPr>
        </p:nvSpPr>
        <p:spPr/>
        <p:txBody>
          <a:bodyPr/>
          <a:lstStyle>
            <a:lvl1pPr marL="0" marR="0" indent="0" algn="l" defTabSz="519506" rtl="0" eaLnBrk="1" fontAlgn="auto" latinLnBrk="0" hangingPunct="1">
              <a:lnSpc>
                <a:spcPct val="100000"/>
              </a:lnSpc>
              <a:spcBef>
                <a:spcPts val="0"/>
              </a:spcBef>
              <a:spcAft>
                <a:spcPts val="0"/>
              </a:spcAft>
              <a:buClrTx/>
              <a:buSzTx/>
              <a:buFontTx/>
              <a:buNone/>
              <a:tabLst/>
              <a:defRPr/>
            </a:lvl1pPr>
          </a:lstStyle>
          <a:p>
            <a:fld id="{6840F58E-52AB-4815-A7CC-DB67864E119F}" type="datetime1">
              <a:rPr lang="fi-FI" smtClean="0"/>
              <a:t>5.9.2012</a:t>
            </a:fld>
            <a:endParaRPr lang="en-US"/>
          </a:p>
        </p:txBody>
      </p:sp>
      <p:sp>
        <p:nvSpPr>
          <p:cNvPr id="6" name="Footer Placeholder 5"/>
          <p:cNvSpPr>
            <a:spLocks noGrp="1"/>
          </p:cNvSpPr>
          <p:nvPr>
            <p:ph type="ftr" sz="quarter" idx="11"/>
          </p:nvPr>
        </p:nvSpPr>
        <p:spPr/>
        <p:txBody>
          <a:bodyPr/>
          <a:lstStyle/>
          <a:p>
            <a:r>
              <a:rPr lang="en-US" smtClean="0"/>
              <a:t>Peer Haataja, EK</a:t>
            </a:r>
            <a:endParaRPr lang="en-US"/>
          </a:p>
        </p:txBody>
      </p:sp>
      <p:sp>
        <p:nvSpPr>
          <p:cNvPr id="7" name="Slide Number Placeholder 6"/>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i-FI"/>
              <a:t>Click to edit Master title style</a:t>
            </a:r>
            <a:endParaRPr lang="en-US"/>
          </a:p>
        </p:txBody>
      </p:sp>
      <p:sp>
        <p:nvSpPr>
          <p:cNvPr id="3" name="Text Placeholder 2"/>
          <p:cNvSpPr>
            <a:spLocks noGrp="1"/>
          </p:cNvSpPr>
          <p:nvPr>
            <p:ph type="body" idx="1"/>
          </p:nvPr>
        </p:nvSpPr>
        <p:spPr>
          <a:xfrm>
            <a:off x="531259" y="1692892"/>
            <a:ext cx="4694615" cy="705515"/>
          </a:xfrm>
        </p:spPr>
        <p:txBody>
          <a:bodyPr anchor="b"/>
          <a:lstStyle>
            <a:lvl1pPr marL="0" indent="0">
              <a:buNone/>
              <a:defRPr sz="2700" b="1"/>
            </a:lvl1pPr>
            <a:lvl2pPr marL="519506" indent="0">
              <a:buNone/>
              <a:defRPr sz="2300" b="1"/>
            </a:lvl2pPr>
            <a:lvl3pPr marL="1039014" indent="0">
              <a:buNone/>
              <a:defRPr sz="2000" b="1"/>
            </a:lvl3pPr>
            <a:lvl4pPr marL="1558523" indent="0">
              <a:buNone/>
              <a:defRPr sz="1800" b="1"/>
            </a:lvl4pPr>
            <a:lvl5pPr marL="2078031" indent="0">
              <a:buNone/>
              <a:defRPr sz="1800" b="1"/>
            </a:lvl5pPr>
            <a:lvl6pPr marL="2597539" indent="0">
              <a:buNone/>
              <a:defRPr sz="1800" b="1"/>
            </a:lvl6pPr>
            <a:lvl7pPr marL="3117046" indent="0">
              <a:buNone/>
              <a:defRPr sz="1800" b="1"/>
            </a:lvl7pPr>
            <a:lvl8pPr marL="3636553" indent="0">
              <a:buNone/>
              <a:defRPr sz="1800" b="1"/>
            </a:lvl8pPr>
            <a:lvl9pPr marL="4156060" indent="0">
              <a:buNone/>
              <a:defRPr sz="1800" b="1"/>
            </a:lvl9pPr>
          </a:lstStyle>
          <a:p>
            <a:pPr lvl="0"/>
            <a:r>
              <a:rPr lang="fi-FI"/>
              <a:t>Click to edit Master text styles</a:t>
            </a:r>
          </a:p>
        </p:txBody>
      </p:sp>
      <p:sp>
        <p:nvSpPr>
          <p:cNvPr id="4" name="Content Placeholder 3"/>
          <p:cNvSpPr>
            <a:spLocks noGrp="1"/>
          </p:cNvSpPr>
          <p:nvPr>
            <p:ph sz="half" idx="2"/>
          </p:nvPr>
        </p:nvSpPr>
        <p:spPr>
          <a:xfrm>
            <a:off x="531259" y="2398408"/>
            <a:ext cx="4694615" cy="435739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5" name="Text Placeholder 4"/>
          <p:cNvSpPr>
            <a:spLocks noGrp="1"/>
          </p:cNvSpPr>
          <p:nvPr>
            <p:ph type="body" sz="quarter" idx="3"/>
          </p:nvPr>
        </p:nvSpPr>
        <p:spPr>
          <a:xfrm>
            <a:off x="5397432" y="1692892"/>
            <a:ext cx="4696459" cy="705515"/>
          </a:xfrm>
        </p:spPr>
        <p:txBody>
          <a:bodyPr anchor="b"/>
          <a:lstStyle>
            <a:lvl1pPr marL="0" indent="0">
              <a:buNone/>
              <a:defRPr sz="2700" b="1"/>
            </a:lvl1pPr>
            <a:lvl2pPr marL="519506" indent="0">
              <a:buNone/>
              <a:defRPr sz="2300" b="1"/>
            </a:lvl2pPr>
            <a:lvl3pPr marL="1039014" indent="0">
              <a:buNone/>
              <a:defRPr sz="2000" b="1"/>
            </a:lvl3pPr>
            <a:lvl4pPr marL="1558523" indent="0">
              <a:buNone/>
              <a:defRPr sz="1800" b="1"/>
            </a:lvl4pPr>
            <a:lvl5pPr marL="2078031" indent="0">
              <a:buNone/>
              <a:defRPr sz="1800" b="1"/>
            </a:lvl5pPr>
            <a:lvl6pPr marL="2597539" indent="0">
              <a:buNone/>
              <a:defRPr sz="1800" b="1"/>
            </a:lvl6pPr>
            <a:lvl7pPr marL="3117046" indent="0">
              <a:buNone/>
              <a:defRPr sz="1800" b="1"/>
            </a:lvl7pPr>
            <a:lvl8pPr marL="3636553" indent="0">
              <a:buNone/>
              <a:defRPr sz="1800" b="1"/>
            </a:lvl8pPr>
            <a:lvl9pPr marL="4156060" indent="0">
              <a:buNone/>
              <a:defRPr sz="1800" b="1"/>
            </a:lvl9pPr>
          </a:lstStyle>
          <a:p>
            <a:pPr lvl="0"/>
            <a:r>
              <a:rPr lang="fi-FI"/>
              <a:t>Click to edit Master text styles</a:t>
            </a:r>
          </a:p>
        </p:txBody>
      </p:sp>
      <p:sp>
        <p:nvSpPr>
          <p:cNvPr id="6" name="Content Placeholder 5"/>
          <p:cNvSpPr>
            <a:spLocks noGrp="1"/>
          </p:cNvSpPr>
          <p:nvPr>
            <p:ph sz="quarter" idx="4"/>
          </p:nvPr>
        </p:nvSpPr>
        <p:spPr>
          <a:xfrm>
            <a:off x="5397432" y="2398408"/>
            <a:ext cx="4696459" cy="435739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7" name="Date Placeholder 6"/>
          <p:cNvSpPr>
            <a:spLocks noGrp="1"/>
          </p:cNvSpPr>
          <p:nvPr>
            <p:ph type="dt" sz="half" idx="10"/>
          </p:nvPr>
        </p:nvSpPr>
        <p:spPr/>
        <p:txBody>
          <a:bodyPr/>
          <a:lstStyle>
            <a:lvl1pPr marL="0" marR="0" indent="0" algn="l" defTabSz="519506" rtl="0" eaLnBrk="1" fontAlgn="auto" latinLnBrk="0" hangingPunct="1">
              <a:lnSpc>
                <a:spcPct val="100000"/>
              </a:lnSpc>
              <a:spcBef>
                <a:spcPts val="0"/>
              </a:spcBef>
              <a:spcAft>
                <a:spcPts val="0"/>
              </a:spcAft>
              <a:buClrTx/>
              <a:buSzTx/>
              <a:buFontTx/>
              <a:buNone/>
              <a:tabLst/>
              <a:defRPr/>
            </a:lvl1pPr>
          </a:lstStyle>
          <a:p>
            <a:fld id="{7FE79DC8-B310-41AF-913E-B9125EA34D42}" type="datetime1">
              <a:rPr lang="fi-FI" smtClean="0"/>
              <a:t>5.9.2012</a:t>
            </a:fld>
            <a:endParaRPr lang="en-US"/>
          </a:p>
        </p:txBody>
      </p:sp>
      <p:sp>
        <p:nvSpPr>
          <p:cNvPr id="8" name="Footer Placeholder 7"/>
          <p:cNvSpPr>
            <a:spLocks noGrp="1"/>
          </p:cNvSpPr>
          <p:nvPr>
            <p:ph type="ftr" sz="quarter" idx="11"/>
          </p:nvPr>
        </p:nvSpPr>
        <p:spPr/>
        <p:txBody>
          <a:bodyPr/>
          <a:lstStyle/>
          <a:p>
            <a:r>
              <a:rPr lang="en-US" smtClean="0"/>
              <a:t>Peer Haataja, EK</a:t>
            </a:r>
            <a:endParaRPr lang="en-US"/>
          </a:p>
        </p:txBody>
      </p:sp>
      <p:sp>
        <p:nvSpPr>
          <p:cNvPr id="9" name="Slide Number Placeholder 8"/>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10" name="Picture 9" descr="taulukkosivu2.jpg"/>
          <p:cNvPicPr>
            <a:picLocks/>
          </p:cNvPicPr>
          <p:nvPr userDrawn="1"/>
        </p:nvPicPr>
        <p:blipFill>
          <a:blip r:embed="rId2"/>
          <a:stretch>
            <a:fillRect/>
          </a:stretch>
        </p:blipFill>
        <p:spPr>
          <a:xfrm>
            <a:off x="0" y="0"/>
            <a:ext cx="10706100" cy="7620000"/>
          </a:xfrm>
          <a:prstGeom prst="rect">
            <a:avLst/>
          </a:prstGeom>
        </p:spPr>
      </p:pic>
      <p:sp>
        <p:nvSpPr>
          <p:cNvPr id="2" name="Title 1"/>
          <p:cNvSpPr>
            <a:spLocks noGrp="1"/>
          </p:cNvSpPr>
          <p:nvPr>
            <p:ph type="title"/>
          </p:nvPr>
        </p:nvSpPr>
        <p:spPr/>
        <p:txBody>
          <a:bodyPr/>
          <a:lstStyle/>
          <a:p>
            <a:r>
              <a:rPr lang="fi-FI"/>
              <a:t>Click to edit Master title style</a:t>
            </a:r>
            <a:endParaRPr lang="en-US"/>
          </a:p>
        </p:txBody>
      </p:sp>
      <p:sp>
        <p:nvSpPr>
          <p:cNvPr id="3" name="Date Placeholder 2"/>
          <p:cNvSpPr>
            <a:spLocks noGrp="1"/>
          </p:cNvSpPr>
          <p:nvPr>
            <p:ph type="dt" sz="half" idx="10"/>
          </p:nvPr>
        </p:nvSpPr>
        <p:spPr/>
        <p:txBody>
          <a:bodyPr/>
          <a:lstStyle>
            <a:lvl1pPr marL="0" marR="0" indent="0" algn="l" defTabSz="519506" rtl="0" eaLnBrk="1" fontAlgn="auto" latinLnBrk="0" hangingPunct="1">
              <a:lnSpc>
                <a:spcPct val="100000"/>
              </a:lnSpc>
              <a:spcBef>
                <a:spcPts val="0"/>
              </a:spcBef>
              <a:spcAft>
                <a:spcPts val="0"/>
              </a:spcAft>
              <a:buClrTx/>
              <a:buSzTx/>
              <a:buFontTx/>
              <a:buNone/>
              <a:tabLst/>
              <a:defRPr/>
            </a:lvl1pPr>
          </a:lstStyle>
          <a:p>
            <a:fld id="{854938AD-648F-420B-BEBA-9A16E3E93C95}" type="datetime1">
              <a:rPr lang="fi-FI" smtClean="0"/>
              <a:t>5.9.2012</a:t>
            </a:fld>
            <a:endParaRPr lang="en-US"/>
          </a:p>
        </p:txBody>
      </p:sp>
      <p:sp>
        <p:nvSpPr>
          <p:cNvPr id="4" name="Footer Placeholder 3"/>
          <p:cNvSpPr>
            <a:spLocks noGrp="1"/>
          </p:cNvSpPr>
          <p:nvPr>
            <p:ph type="ftr" sz="quarter" idx="11"/>
          </p:nvPr>
        </p:nvSpPr>
        <p:spPr/>
        <p:txBody>
          <a:bodyPr/>
          <a:lstStyle/>
          <a:p>
            <a:r>
              <a:rPr lang="en-US" smtClean="0"/>
              <a:t>Peer Haataja, EK</a:t>
            </a:r>
            <a:endParaRPr lang="en-US"/>
          </a:p>
        </p:txBody>
      </p:sp>
      <p:sp>
        <p:nvSpPr>
          <p:cNvPr id="5" name="Slide Number Placeholder 4"/>
          <p:cNvSpPr>
            <a:spLocks noGrp="1"/>
          </p:cNvSpPr>
          <p:nvPr>
            <p:ph type="sldNum" sz="quarter" idx="12"/>
          </p:nvPr>
        </p:nvSpPr>
        <p:spPr/>
        <p:txBody>
          <a:bodyPr/>
          <a:lstStyle/>
          <a:p>
            <a:fld id="{6889C501-382D-2C40-8B17-A8361916DBCA}" type="slidenum">
              <a:rPr/>
              <a:pPr/>
              <a:t>‹#›</a:t>
            </a:fld>
            <a:endParaRPr lang="en-US"/>
          </a:p>
        </p:txBody>
      </p:sp>
      <p:pic>
        <p:nvPicPr>
          <p:cNvPr id="8" name="Picture 12"/>
          <p:cNvPicPr>
            <a:picLocks noChangeAspect="1" noChangeArrowheads="1"/>
          </p:cNvPicPr>
          <p:nvPr userDrawn="1"/>
        </p:nvPicPr>
        <p:blipFill>
          <a:blip r:embed="rId3"/>
          <a:srcRect/>
          <a:stretch>
            <a:fillRect/>
          </a:stretch>
        </p:blipFill>
        <p:spPr bwMode="auto">
          <a:xfrm>
            <a:off x="9160502" y="5859459"/>
            <a:ext cx="933389" cy="896338"/>
          </a:xfrm>
          <a:prstGeom prst="rect">
            <a:avLst/>
          </a:prstGeom>
          <a:noFill/>
          <a:ln w="9525">
            <a:noFill/>
            <a:miter lim="800000"/>
            <a:headEnd/>
            <a:tailEnd/>
          </a:ln>
          <a:effectLst/>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pic>
        <p:nvPicPr>
          <p:cNvPr id="10" name="Picture 9" descr="taulukkosivu2.jpg"/>
          <p:cNvPicPr>
            <a:picLocks/>
          </p:cNvPicPr>
          <p:nvPr userDrawn="1"/>
        </p:nvPicPr>
        <p:blipFill>
          <a:blip r:embed="rId2"/>
          <a:stretch>
            <a:fillRect/>
          </a:stretch>
        </p:blipFill>
        <p:spPr>
          <a:xfrm>
            <a:off x="0" y="0"/>
            <a:ext cx="10706100" cy="7620000"/>
          </a:xfrm>
          <a:prstGeom prst="rect">
            <a:avLst/>
          </a:prstGeom>
        </p:spPr>
      </p:pic>
      <p:sp>
        <p:nvSpPr>
          <p:cNvPr id="2" name="Title 1"/>
          <p:cNvSpPr>
            <a:spLocks noGrp="1"/>
          </p:cNvSpPr>
          <p:nvPr>
            <p:ph type="title"/>
          </p:nvPr>
        </p:nvSpPr>
        <p:spPr/>
        <p:txBody>
          <a:bodyPr/>
          <a:lstStyle/>
          <a:p>
            <a:r>
              <a:rPr lang="fi-FI"/>
              <a:t>Click to edit Master title style</a:t>
            </a:r>
            <a:endParaRPr lang="en-US"/>
          </a:p>
        </p:txBody>
      </p:sp>
      <p:sp>
        <p:nvSpPr>
          <p:cNvPr id="3" name="Date Placeholder 2"/>
          <p:cNvSpPr>
            <a:spLocks noGrp="1"/>
          </p:cNvSpPr>
          <p:nvPr>
            <p:ph type="dt" sz="half" idx="10"/>
          </p:nvPr>
        </p:nvSpPr>
        <p:spPr/>
        <p:txBody>
          <a:bodyPr/>
          <a:lstStyle>
            <a:lvl1pPr marL="0" marR="0" indent="0" algn="l" defTabSz="519506" rtl="0" eaLnBrk="1" fontAlgn="auto" latinLnBrk="0" hangingPunct="1">
              <a:lnSpc>
                <a:spcPct val="100000"/>
              </a:lnSpc>
              <a:spcBef>
                <a:spcPts val="0"/>
              </a:spcBef>
              <a:spcAft>
                <a:spcPts val="0"/>
              </a:spcAft>
              <a:buClrTx/>
              <a:buSzTx/>
              <a:buFontTx/>
              <a:buNone/>
              <a:tabLst/>
              <a:defRPr/>
            </a:lvl1pPr>
          </a:lstStyle>
          <a:p>
            <a:fld id="{1EBCDEFA-4803-466B-B85D-EDDD447DFAE9}" type="datetime1">
              <a:rPr lang="fi-FI" smtClean="0"/>
              <a:t>5.9.2012</a:t>
            </a:fld>
            <a:endParaRPr lang="en-US"/>
          </a:p>
        </p:txBody>
      </p:sp>
      <p:sp>
        <p:nvSpPr>
          <p:cNvPr id="4" name="Footer Placeholder 3"/>
          <p:cNvSpPr>
            <a:spLocks noGrp="1"/>
          </p:cNvSpPr>
          <p:nvPr>
            <p:ph type="ftr" sz="quarter" idx="11"/>
          </p:nvPr>
        </p:nvSpPr>
        <p:spPr/>
        <p:txBody>
          <a:bodyPr/>
          <a:lstStyle/>
          <a:p>
            <a:r>
              <a:rPr lang="en-US" smtClean="0"/>
              <a:t>Peer Haataja, EK</a:t>
            </a:r>
            <a:endParaRPr lang="en-US"/>
          </a:p>
        </p:txBody>
      </p:sp>
      <p:sp>
        <p:nvSpPr>
          <p:cNvPr id="5" name="Slide Number Placeholder 4"/>
          <p:cNvSpPr>
            <a:spLocks noGrp="1"/>
          </p:cNvSpPr>
          <p:nvPr>
            <p:ph type="sldNum" sz="quarter" idx="12"/>
          </p:nvPr>
        </p:nvSpPr>
        <p:spPr/>
        <p:txBody>
          <a:bodyPr/>
          <a:lstStyle/>
          <a:p>
            <a:fld id="{6889C501-382D-2C40-8B17-A8361916DBCA}" type="slidenum">
              <a: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8.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sisaltosivu720.jpg"/>
          <p:cNvPicPr>
            <a:picLocks/>
          </p:cNvPicPr>
          <p:nvPr userDrawn="1"/>
        </p:nvPicPr>
        <p:blipFill>
          <a:blip r:embed="rId17"/>
          <a:stretch>
            <a:fillRect/>
          </a:stretch>
        </p:blipFill>
        <p:spPr>
          <a:xfrm>
            <a:off x="0" y="0"/>
            <a:ext cx="10706100" cy="7620000"/>
          </a:xfrm>
          <a:prstGeom prst="rect">
            <a:avLst/>
          </a:prstGeom>
        </p:spPr>
      </p:pic>
      <p:sp>
        <p:nvSpPr>
          <p:cNvPr id="2" name="Title Placeholder 1"/>
          <p:cNvSpPr>
            <a:spLocks noGrp="1"/>
          </p:cNvSpPr>
          <p:nvPr>
            <p:ph type="title"/>
          </p:nvPr>
        </p:nvSpPr>
        <p:spPr>
          <a:xfrm>
            <a:off x="531257" y="302868"/>
            <a:ext cx="9562624" cy="1260475"/>
          </a:xfrm>
          <a:prstGeom prst="rect">
            <a:avLst/>
          </a:prstGeom>
        </p:spPr>
        <p:txBody>
          <a:bodyPr vert="horz" lIns="103903" tIns="51949" rIns="103903" bIns="51949" rtlCol="0" anchor="ctr">
            <a:normAutofit/>
          </a:bodyPr>
          <a:lstStyle/>
          <a:p>
            <a:r>
              <a:rPr lang="fi-FI"/>
              <a:t>Click to edit Master title style</a:t>
            </a:r>
            <a:endParaRPr lang="en-US"/>
          </a:p>
        </p:txBody>
      </p:sp>
      <p:sp>
        <p:nvSpPr>
          <p:cNvPr id="3" name="Text Placeholder 2"/>
          <p:cNvSpPr>
            <a:spLocks noGrp="1"/>
          </p:cNvSpPr>
          <p:nvPr>
            <p:ph type="body" idx="1"/>
          </p:nvPr>
        </p:nvSpPr>
        <p:spPr>
          <a:xfrm>
            <a:off x="531257" y="1764675"/>
            <a:ext cx="9562624" cy="4991131"/>
          </a:xfrm>
          <a:prstGeom prst="rect">
            <a:avLst/>
          </a:prstGeom>
        </p:spPr>
        <p:txBody>
          <a:bodyPr vert="horz" lIns="103903" tIns="51949" rIns="103903" bIns="51949" rtlCol="0">
            <a:normAutofit/>
          </a:body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4" name="Date Placeholder 3"/>
          <p:cNvSpPr>
            <a:spLocks noGrp="1"/>
          </p:cNvSpPr>
          <p:nvPr>
            <p:ph type="dt" sz="half" idx="2"/>
          </p:nvPr>
        </p:nvSpPr>
        <p:spPr>
          <a:xfrm>
            <a:off x="531258" y="7009643"/>
            <a:ext cx="2479199" cy="402652"/>
          </a:xfrm>
          <a:prstGeom prst="rect">
            <a:avLst/>
          </a:prstGeom>
        </p:spPr>
        <p:txBody>
          <a:bodyPr vert="horz" lIns="103903" tIns="51949" rIns="103903" bIns="51949" rtlCol="0" anchor="ctr"/>
          <a:lstStyle>
            <a:lvl1pPr algn="l">
              <a:defRPr lang="en-US" sz="1400" smtClean="0"/>
            </a:lvl1pPr>
          </a:lstStyle>
          <a:p>
            <a:fld id="{F15E03CE-C65C-4F90-A9AD-F71D110DF8D6}" type="datetime1">
              <a:rPr lang="fi-FI" smtClean="0"/>
              <a:t>5.9.2012</a:t>
            </a:fld>
            <a:endParaRPr lang="en-US"/>
          </a:p>
        </p:txBody>
      </p:sp>
      <p:sp>
        <p:nvSpPr>
          <p:cNvPr id="5" name="Footer Placeholder 4"/>
          <p:cNvSpPr>
            <a:spLocks noGrp="1"/>
          </p:cNvSpPr>
          <p:nvPr>
            <p:ph type="ftr" sz="quarter" idx="3"/>
          </p:nvPr>
        </p:nvSpPr>
        <p:spPr>
          <a:xfrm>
            <a:off x="3630259" y="7009643"/>
            <a:ext cx="3364627" cy="402652"/>
          </a:xfrm>
          <a:prstGeom prst="rect">
            <a:avLst/>
          </a:prstGeom>
        </p:spPr>
        <p:txBody>
          <a:bodyPr vert="horz" lIns="103903" tIns="51949" rIns="103903" bIns="51949" rtlCol="0" anchor="ctr"/>
          <a:lstStyle>
            <a:lvl1pPr algn="ctr">
              <a:defRPr sz="1400">
                <a:solidFill>
                  <a:schemeClr val="tx1">
                    <a:tint val="75000"/>
                  </a:schemeClr>
                </a:solidFill>
                <a:latin typeface="Arial"/>
                <a:cs typeface="Arial"/>
              </a:defRPr>
            </a:lvl1pPr>
          </a:lstStyle>
          <a:p>
            <a:r>
              <a:rPr lang="en-US" smtClean="0"/>
              <a:t>Peer Haataja, EK</a:t>
            </a:r>
            <a:endParaRPr lang="en-US"/>
          </a:p>
        </p:txBody>
      </p:sp>
      <p:sp>
        <p:nvSpPr>
          <p:cNvPr id="6" name="Slide Number Placeholder 5"/>
          <p:cNvSpPr>
            <a:spLocks noGrp="1"/>
          </p:cNvSpPr>
          <p:nvPr>
            <p:ph type="sldNum" sz="quarter" idx="4"/>
          </p:nvPr>
        </p:nvSpPr>
        <p:spPr>
          <a:xfrm>
            <a:off x="7614683" y="7009643"/>
            <a:ext cx="2479199" cy="402652"/>
          </a:xfrm>
          <a:prstGeom prst="rect">
            <a:avLst/>
          </a:prstGeom>
        </p:spPr>
        <p:txBody>
          <a:bodyPr vert="horz" lIns="103903" tIns="51949" rIns="103903" bIns="51949" rtlCol="0" anchor="ctr"/>
          <a:lstStyle>
            <a:lvl1pPr algn="r">
              <a:defRPr sz="1400">
                <a:solidFill>
                  <a:schemeClr val="tx1">
                    <a:tint val="75000"/>
                  </a:schemeClr>
                </a:solidFill>
                <a:latin typeface="Arial"/>
                <a:cs typeface="Arial"/>
              </a:defRPr>
            </a:lvl1pPr>
          </a:lstStyle>
          <a:p>
            <a:fld id="{6889C501-382D-2C40-8B17-A8361916DBCA}" type="slidenum">
              <a:rPr lang="en-US"/>
              <a:pPr/>
              <a:t>‹#›</a:t>
            </a:fld>
            <a:endParaRPr lang="en-US"/>
          </a:p>
        </p:txBody>
      </p:sp>
      <p:pic>
        <p:nvPicPr>
          <p:cNvPr id="9" name="Picture 12"/>
          <p:cNvPicPr>
            <a:picLocks noChangeAspect="1" noChangeArrowheads="1"/>
          </p:cNvPicPr>
          <p:nvPr userDrawn="1"/>
        </p:nvPicPr>
        <p:blipFill>
          <a:blip r:embed="rId18"/>
          <a:srcRect/>
          <a:stretch>
            <a:fillRect/>
          </a:stretch>
        </p:blipFill>
        <p:spPr bwMode="auto">
          <a:xfrm>
            <a:off x="9160502" y="5859459"/>
            <a:ext cx="933389" cy="896338"/>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51" r:id="rId5"/>
    <p:sldLayoutId id="2147483652" r:id="rId6"/>
    <p:sldLayoutId id="2147483653" r:id="rId7"/>
    <p:sldLayoutId id="2147483654" r:id="rId8"/>
    <p:sldLayoutId id="2147483662" r:id="rId9"/>
    <p:sldLayoutId id="2147483655" r:id="rId10"/>
    <p:sldLayoutId id="2147483656" r:id="rId11"/>
    <p:sldLayoutId id="2147483657" r:id="rId12"/>
    <p:sldLayoutId id="2147483658" r:id="rId13"/>
    <p:sldLayoutId id="2147483659" r:id="rId14"/>
    <p:sldLayoutId id="2147483663" r:id="rId15"/>
  </p:sldLayoutIdLst>
  <p:hf hdr="0" dt="0"/>
  <p:txStyles>
    <p:titleStyle>
      <a:lvl1pPr algn="l" defTabSz="519506" rtl="0" eaLnBrk="1" latinLnBrk="0" hangingPunct="1">
        <a:spcBef>
          <a:spcPct val="0"/>
        </a:spcBef>
        <a:buNone/>
        <a:defRPr sz="3400" kern="1200">
          <a:solidFill>
            <a:srgbClr val="2D338E"/>
          </a:solidFill>
          <a:latin typeface="Arial"/>
          <a:ea typeface="+mj-ea"/>
          <a:cs typeface="Arial"/>
        </a:defRPr>
      </a:lvl1pPr>
    </p:titleStyle>
    <p:bodyStyle>
      <a:lvl1pPr marL="389630" indent="-389630" algn="l" defTabSz="519506" rtl="0" eaLnBrk="1" latinLnBrk="0" hangingPunct="1">
        <a:spcBef>
          <a:spcPct val="20000"/>
        </a:spcBef>
        <a:buFont typeface="Arial"/>
        <a:buChar char="•"/>
        <a:defRPr sz="3400" kern="1200">
          <a:solidFill>
            <a:schemeClr val="tx1"/>
          </a:solidFill>
          <a:latin typeface="Arial"/>
          <a:ea typeface="+mn-ea"/>
          <a:cs typeface="Arial"/>
        </a:defRPr>
      </a:lvl1pPr>
      <a:lvl2pPr marL="844197" indent="-324691" algn="l" defTabSz="519506" rtl="0" eaLnBrk="1" latinLnBrk="0" hangingPunct="1">
        <a:spcBef>
          <a:spcPct val="20000"/>
        </a:spcBef>
        <a:buFont typeface="Arial"/>
        <a:buChar char="–"/>
        <a:defRPr sz="3200" kern="1200">
          <a:solidFill>
            <a:schemeClr val="tx1"/>
          </a:solidFill>
          <a:latin typeface="Arial"/>
          <a:ea typeface="+mn-ea"/>
          <a:cs typeface="Arial"/>
        </a:defRPr>
      </a:lvl2pPr>
      <a:lvl3pPr marL="1298770" indent="-259754" algn="l" defTabSz="519506" rtl="0" eaLnBrk="1" latinLnBrk="0" hangingPunct="1">
        <a:spcBef>
          <a:spcPct val="20000"/>
        </a:spcBef>
        <a:buFont typeface="Arial"/>
        <a:buChar char="•"/>
        <a:defRPr sz="2700" kern="1200">
          <a:solidFill>
            <a:schemeClr val="tx1"/>
          </a:solidFill>
          <a:latin typeface="Arial"/>
          <a:ea typeface="+mn-ea"/>
          <a:cs typeface="Arial"/>
        </a:defRPr>
      </a:lvl3pPr>
      <a:lvl4pPr marL="1818276" indent="-259754" algn="l" defTabSz="519506" rtl="0" eaLnBrk="1" latinLnBrk="0" hangingPunct="1">
        <a:spcBef>
          <a:spcPct val="20000"/>
        </a:spcBef>
        <a:buFont typeface="Arial"/>
        <a:buChar char="–"/>
        <a:defRPr sz="2300" kern="1200">
          <a:solidFill>
            <a:schemeClr val="tx1"/>
          </a:solidFill>
          <a:latin typeface="Arial"/>
          <a:ea typeface="+mn-ea"/>
          <a:cs typeface="Arial"/>
        </a:defRPr>
      </a:lvl4pPr>
      <a:lvl5pPr marL="2337783" indent="-259754" algn="l" defTabSz="519506" rtl="0" eaLnBrk="1" latinLnBrk="0" hangingPunct="1">
        <a:spcBef>
          <a:spcPct val="20000"/>
        </a:spcBef>
        <a:buFont typeface="Arial"/>
        <a:buChar char="»"/>
        <a:defRPr sz="2300" kern="1200">
          <a:solidFill>
            <a:schemeClr val="tx1"/>
          </a:solidFill>
          <a:latin typeface="Arial"/>
          <a:ea typeface="+mn-ea"/>
          <a:cs typeface="Arial"/>
        </a:defRPr>
      </a:lvl5pPr>
      <a:lvl6pPr marL="2857290" indent="-259754" algn="l" defTabSz="519506" rtl="0" eaLnBrk="1" latinLnBrk="0" hangingPunct="1">
        <a:spcBef>
          <a:spcPct val="20000"/>
        </a:spcBef>
        <a:buFont typeface="Arial"/>
        <a:buChar char="•"/>
        <a:defRPr sz="2300" kern="1200">
          <a:solidFill>
            <a:schemeClr val="tx1"/>
          </a:solidFill>
          <a:latin typeface="+mn-lt"/>
          <a:ea typeface="+mn-ea"/>
          <a:cs typeface="+mn-cs"/>
        </a:defRPr>
      </a:lvl6pPr>
      <a:lvl7pPr marL="3376800" indent="-259754" algn="l" defTabSz="519506" rtl="0" eaLnBrk="1" latinLnBrk="0" hangingPunct="1">
        <a:spcBef>
          <a:spcPct val="20000"/>
        </a:spcBef>
        <a:buFont typeface="Arial"/>
        <a:buChar char="•"/>
        <a:defRPr sz="2300" kern="1200">
          <a:solidFill>
            <a:schemeClr val="tx1"/>
          </a:solidFill>
          <a:latin typeface="+mn-lt"/>
          <a:ea typeface="+mn-ea"/>
          <a:cs typeface="+mn-cs"/>
        </a:defRPr>
      </a:lvl7pPr>
      <a:lvl8pPr marL="3896309" indent="-259754" algn="l" defTabSz="519506" rtl="0" eaLnBrk="1" latinLnBrk="0" hangingPunct="1">
        <a:spcBef>
          <a:spcPct val="20000"/>
        </a:spcBef>
        <a:buFont typeface="Arial"/>
        <a:buChar char="•"/>
        <a:defRPr sz="2300" kern="1200">
          <a:solidFill>
            <a:schemeClr val="tx1"/>
          </a:solidFill>
          <a:latin typeface="+mn-lt"/>
          <a:ea typeface="+mn-ea"/>
          <a:cs typeface="+mn-cs"/>
        </a:defRPr>
      </a:lvl8pPr>
      <a:lvl9pPr marL="4415815" indent="-259754" algn="l" defTabSz="519506"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19506" rtl="0" eaLnBrk="1" latinLnBrk="0" hangingPunct="1">
        <a:defRPr sz="2000" kern="1200">
          <a:solidFill>
            <a:schemeClr val="tx1"/>
          </a:solidFill>
          <a:latin typeface="+mn-lt"/>
          <a:ea typeface="+mn-ea"/>
          <a:cs typeface="+mn-cs"/>
        </a:defRPr>
      </a:lvl1pPr>
      <a:lvl2pPr marL="519506" algn="l" defTabSz="519506" rtl="0" eaLnBrk="1" latinLnBrk="0" hangingPunct="1">
        <a:defRPr sz="2000" kern="1200">
          <a:solidFill>
            <a:schemeClr val="tx1"/>
          </a:solidFill>
          <a:latin typeface="+mn-lt"/>
          <a:ea typeface="+mn-ea"/>
          <a:cs typeface="+mn-cs"/>
        </a:defRPr>
      </a:lvl2pPr>
      <a:lvl3pPr marL="1039014" algn="l" defTabSz="519506" rtl="0" eaLnBrk="1" latinLnBrk="0" hangingPunct="1">
        <a:defRPr sz="2000" kern="1200">
          <a:solidFill>
            <a:schemeClr val="tx1"/>
          </a:solidFill>
          <a:latin typeface="+mn-lt"/>
          <a:ea typeface="+mn-ea"/>
          <a:cs typeface="+mn-cs"/>
        </a:defRPr>
      </a:lvl3pPr>
      <a:lvl4pPr marL="1558523" algn="l" defTabSz="519506" rtl="0" eaLnBrk="1" latinLnBrk="0" hangingPunct="1">
        <a:defRPr sz="2000" kern="1200">
          <a:solidFill>
            <a:schemeClr val="tx1"/>
          </a:solidFill>
          <a:latin typeface="+mn-lt"/>
          <a:ea typeface="+mn-ea"/>
          <a:cs typeface="+mn-cs"/>
        </a:defRPr>
      </a:lvl4pPr>
      <a:lvl5pPr marL="2078031" algn="l" defTabSz="519506" rtl="0" eaLnBrk="1" latinLnBrk="0" hangingPunct="1">
        <a:defRPr sz="2000" kern="1200">
          <a:solidFill>
            <a:schemeClr val="tx1"/>
          </a:solidFill>
          <a:latin typeface="+mn-lt"/>
          <a:ea typeface="+mn-ea"/>
          <a:cs typeface="+mn-cs"/>
        </a:defRPr>
      </a:lvl5pPr>
      <a:lvl6pPr marL="2597539" algn="l" defTabSz="519506" rtl="0" eaLnBrk="1" latinLnBrk="0" hangingPunct="1">
        <a:defRPr sz="2000" kern="1200">
          <a:solidFill>
            <a:schemeClr val="tx1"/>
          </a:solidFill>
          <a:latin typeface="+mn-lt"/>
          <a:ea typeface="+mn-ea"/>
          <a:cs typeface="+mn-cs"/>
        </a:defRPr>
      </a:lvl6pPr>
      <a:lvl7pPr marL="3117046" algn="l" defTabSz="519506" rtl="0" eaLnBrk="1" latinLnBrk="0" hangingPunct="1">
        <a:defRPr sz="2000" kern="1200">
          <a:solidFill>
            <a:schemeClr val="tx1"/>
          </a:solidFill>
          <a:latin typeface="+mn-lt"/>
          <a:ea typeface="+mn-ea"/>
          <a:cs typeface="+mn-cs"/>
        </a:defRPr>
      </a:lvl7pPr>
      <a:lvl8pPr marL="3636553" algn="l" defTabSz="519506" rtl="0" eaLnBrk="1" latinLnBrk="0" hangingPunct="1">
        <a:defRPr sz="2000" kern="1200">
          <a:solidFill>
            <a:schemeClr val="tx1"/>
          </a:solidFill>
          <a:latin typeface="+mn-lt"/>
          <a:ea typeface="+mn-ea"/>
          <a:cs typeface="+mn-cs"/>
        </a:defRPr>
      </a:lvl8pPr>
      <a:lvl9pPr marL="4156060" algn="l" defTabSz="519506"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3502" name="Rectangle 14"/>
          <p:cNvSpPr>
            <a:spLocks noGrp="1" noChangeArrowheads="1"/>
          </p:cNvSpPr>
          <p:nvPr>
            <p:ph type="title"/>
          </p:nvPr>
        </p:nvSpPr>
        <p:spPr bwMode="auto">
          <a:xfrm>
            <a:off x="575528" y="323875"/>
            <a:ext cx="9520198" cy="859573"/>
          </a:xfrm>
          <a:prstGeom prst="rect">
            <a:avLst/>
          </a:prstGeom>
          <a:noFill/>
          <a:ln>
            <a:noFill/>
          </a:ln>
          <a:effectLst/>
          <a:extLst>
            <a:ext uri="{909E8E84-426E-40DD-AFC4-6F175D3DCCD1}">
              <a14:hiddenFill xmlns:a14="http://schemas.microsoft.com/office/drawing/2010/main">
                <a:solidFill>
                  <a:srgbClr val="2D338E"/>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177" tIns="49588" rIns="99177" bIns="49588" numCol="1" anchor="t" anchorCtr="0" compatLnSpc="1">
            <a:prstTxWarp prst="textNoShape">
              <a:avLst/>
            </a:prstTxWarp>
          </a:bodyPr>
          <a:lstStyle/>
          <a:p>
            <a:pPr lvl="0"/>
            <a:r>
              <a:rPr lang="fi-FI" smtClean="0"/>
              <a:t>Muokkaa perustyyl. napsautt.</a:t>
            </a:r>
          </a:p>
        </p:txBody>
      </p:sp>
      <p:sp>
        <p:nvSpPr>
          <p:cNvPr id="63503" name="Rectangle 15"/>
          <p:cNvSpPr>
            <a:spLocks noGrp="1" noChangeArrowheads="1"/>
          </p:cNvSpPr>
          <p:nvPr>
            <p:ph type="body" idx="1"/>
          </p:nvPr>
        </p:nvSpPr>
        <p:spPr bwMode="auto">
          <a:xfrm>
            <a:off x="575528" y="1258725"/>
            <a:ext cx="9520198" cy="4824818"/>
          </a:xfrm>
          <a:prstGeom prst="rect">
            <a:avLst/>
          </a:prstGeom>
          <a:noFill/>
          <a:ln>
            <a:noFill/>
          </a:ln>
          <a:effectLst/>
          <a:extLst>
            <a:ext uri="{909E8E84-426E-40DD-AFC4-6F175D3DCCD1}">
              <a14:hiddenFill xmlns:a14="http://schemas.microsoft.com/office/drawing/2010/main">
                <a:solidFill>
                  <a:srgbClr val="2D338E"/>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177" tIns="49588" rIns="99177" bIns="49588" numCol="1" anchor="t" anchorCtr="0" compatLnSpc="1">
            <a:prstTxWarp prst="textNoShape">
              <a:avLst/>
            </a:prstTxWarp>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p>
        </p:txBody>
      </p:sp>
      <p:sp>
        <p:nvSpPr>
          <p:cNvPr id="63504" name="Rectangle 16"/>
          <p:cNvSpPr>
            <a:spLocks noGrp="1" noChangeArrowheads="1"/>
          </p:cNvSpPr>
          <p:nvPr>
            <p:ph type="dt" sz="half" idx="2"/>
          </p:nvPr>
        </p:nvSpPr>
        <p:spPr bwMode="auto">
          <a:xfrm>
            <a:off x="593975" y="6804815"/>
            <a:ext cx="1080960" cy="239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177" tIns="49588" rIns="99177" bIns="49588" numCol="1" anchor="t" anchorCtr="0" compatLnSpc="1">
            <a:prstTxWarp prst="textNoShape">
              <a:avLst/>
            </a:prstTxWarp>
          </a:bodyPr>
          <a:lstStyle>
            <a:lvl1pPr defTabSz="992318">
              <a:defRPr sz="900" b="0">
                <a:solidFill>
                  <a:schemeClr val="tx1"/>
                </a:solidFill>
              </a:defRPr>
            </a:lvl1pPr>
          </a:lstStyle>
          <a:p>
            <a:pPr fontAlgn="base">
              <a:spcBef>
                <a:spcPct val="0"/>
              </a:spcBef>
              <a:spcAft>
                <a:spcPct val="0"/>
              </a:spcAft>
            </a:pPr>
            <a:fld id="{DB65D8D6-010E-4E71-B465-687DC660ADA7}" type="datetime1">
              <a:rPr lang="fi-FI" smtClean="0">
                <a:solidFill>
                  <a:srgbClr val="000000"/>
                </a:solidFill>
              </a:rPr>
              <a:t>5.9.2012</a:t>
            </a:fld>
            <a:endParaRPr lang="fi-FI">
              <a:solidFill>
                <a:srgbClr val="000000"/>
              </a:solidFill>
            </a:endParaRPr>
          </a:p>
        </p:txBody>
      </p:sp>
      <p:sp>
        <p:nvSpPr>
          <p:cNvPr id="63505" name="Rectangle 17"/>
          <p:cNvSpPr>
            <a:spLocks noGrp="1" noChangeArrowheads="1"/>
          </p:cNvSpPr>
          <p:nvPr>
            <p:ph type="ftr" sz="quarter" idx="3"/>
          </p:nvPr>
        </p:nvSpPr>
        <p:spPr bwMode="auto">
          <a:xfrm>
            <a:off x="1475714" y="6804815"/>
            <a:ext cx="1896292" cy="238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177" tIns="49588" rIns="99177" bIns="49588" numCol="1" anchor="t" anchorCtr="0" compatLnSpc="1">
            <a:prstTxWarp prst="textNoShape">
              <a:avLst/>
            </a:prstTxWarp>
          </a:bodyPr>
          <a:lstStyle>
            <a:lvl1pPr defTabSz="992318">
              <a:defRPr sz="900" b="0">
                <a:solidFill>
                  <a:schemeClr val="tx1"/>
                </a:solidFill>
              </a:defRPr>
            </a:lvl1pPr>
          </a:lstStyle>
          <a:p>
            <a:pPr fontAlgn="base">
              <a:spcBef>
                <a:spcPct val="0"/>
              </a:spcBef>
              <a:spcAft>
                <a:spcPct val="0"/>
              </a:spcAft>
            </a:pPr>
            <a:r>
              <a:rPr lang="fi-FI" smtClean="0">
                <a:solidFill>
                  <a:srgbClr val="000000"/>
                </a:solidFill>
              </a:rPr>
              <a:t>Peer Haataja, EK</a:t>
            </a:r>
            <a:endParaRPr lang="fi-FI">
              <a:solidFill>
                <a:srgbClr val="000000"/>
              </a:solidFill>
            </a:endParaRPr>
          </a:p>
        </p:txBody>
      </p:sp>
      <p:sp>
        <p:nvSpPr>
          <p:cNvPr id="63506" name="Rectangle 18"/>
          <p:cNvSpPr>
            <a:spLocks noGrp="1" noChangeArrowheads="1"/>
          </p:cNvSpPr>
          <p:nvPr>
            <p:ph type="sldNum" sz="quarter" idx="4"/>
          </p:nvPr>
        </p:nvSpPr>
        <p:spPr bwMode="auto">
          <a:xfrm>
            <a:off x="593976" y="7004390"/>
            <a:ext cx="848535" cy="238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177" tIns="49588" rIns="99177" bIns="49588" numCol="1" anchor="t" anchorCtr="0" compatLnSpc="1">
            <a:prstTxWarp prst="textNoShape">
              <a:avLst/>
            </a:prstTxWarp>
          </a:bodyPr>
          <a:lstStyle>
            <a:lvl1pPr defTabSz="992318">
              <a:defRPr sz="900" b="0">
                <a:solidFill>
                  <a:schemeClr val="tx1"/>
                </a:solidFill>
              </a:defRPr>
            </a:lvl1pPr>
          </a:lstStyle>
          <a:p>
            <a:pPr fontAlgn="base">
              <a:spcBef>
                <a:spcPct val="0"/>
              </a:spcBef>
              <a:spcAft>
                <a:spcPct val="0"/>
              </a:spcAft>
            </a:pPr>
            <a:fld id="{4285ADE7-002F-44EC-BD16-95A626EA1585}" type="slidenum">
              <a:rPr lang="fi-FI">
                <a:solidFill>
                  <a:srgbClr val="000000"/>
                </a:solidFill>
              </a:rPr>
              <a:pPr fontAlgn="base">
                <a:spcBef>
                  <a:spcPct val="0"/>
                </a:spcBef>
                <a:spcAft>
                  <a:spcPct val="0"/>
                </a:spcAft>
              </a:pPr>
              <a:t>‹#›</a:t>
            </a:fld>
            <a:endParaRPr lang="fi-FI">
              <a:solidFill>
                <a:srgbClr val="000000"/>
              </a:solidFill>
            </a:endParaRPr>
          </a:p>
        </p:txBody>
      </p:sp>
      <p:pic>
        <p:nvPicPr>
          <p:cNvPr id="63510" name="Picture 22" descr="logofin"/>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87998" y="6372406"/>
            <a:ext cx="3748313" cy="947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921684"/>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hf hdr="0" dt="0"/>
  <p:txStyles>
    <p:titleStyle>
      <a:lvl1pPr algn="l" defTabSz="992318" rtl="0" fontAlgn="base">
        <a:spcBef>
          <a:spcPct val="0"/>
        </a:spcBef>
        <a:spcAft>
          <a:spcPct val="0"/>
        </a:spcAft>
        <a:defRPr sz="2800" b="1">
          <a:solidFill>
            <a:srgbClr val="2D338E"/>
          </a:solidFill>
          <a:latin typeface="+mj-lt"/>
          <a:ea typeface="+mj-ea"/>
          <a:cs typeface="+mj-cs"/>
        </a:defRPr>
      </a:lvl1pPr>
      <a:lvl2pPr algn="l" defTabSz="992318" rtl="0" fontAlgn="base">
        <a:spcBef>
          <a:spcPct val="0"/>
        </a:spcBef>
        <a:spcAft>
          <a:spcPct val="0"/>
        </a:spcAft>
        <a:defRPr sz="2800" b="1">
          <a:solidFill>
            <a:srgbClr val="2D338E"/>
          </a:solidFill>
          <a:latin typeface="Arial" charset="0"/>
        </a:defRPr>
      </a:lvl2pPr>
      <a:lvl3pPr algn="l" defTabSz="992318" rtl="0" fontAlgn="base">
        <a:spcBef>
          <a:spcPct val="0"/>
        </a:spcBef>
        <a:spcAft>
          <a:spcPct val="0"/>
        </a:spcAft>
        <a:defRPr sz="2800" b="1">
          <a:solidFill>
            <a:srgbClr val="2D338E"/>
          </a:solidFill>
          <a:latin typeface="Arial" charset="0"/>
        </a:defRPr>
      </a:lvl3pPr>
      <a:lvl4pPr algn="l" defTabSz="992318" rtl="0" fontAlgn="base">
        <a:spcBef>
          <a:spcPct val="0"/>
        </a:spcBef>
        <a:spcAft>
          <a:spcPct val="0"/>
        </a:spcAft>
        <a:defRPr sz="2800" b="1">
          <a:solidFill>
            <a:srgbClr val="2D338E"/>
          </a:solidFill>
          <a:latin typeface="Arial" charset="0"/>
        </a:defRPr>
      </a:lvl4pPr>
      <a:lvl5pPr algn="l" defTabSz="992318" rtl="0" fontAlgn="base">
        <a:spcBef>
          <a:spcPct val="0"/>
        </a:spcBef>
        <a:spcAft>
          <a:spcPct val="0"/>
        </a:spcAft>
        <a:defRPr sz="2800" b="1">
          <a:solidFill>
            <a:srgbClr val="2D338E"/>
          </a:solidFill>
          <a:latin typeface="Arial" charset="0"/>
        </a:defRPr>
      </a:lvl5pPr>
      <a:lvl6pPr marL="519614" algn="l" defTabSz="992318" rtl="0" fontAlgn="base">
        <a:spcBef>
          <a:spcPct val="0"/>
        </a:spcBef>
        <a:spcAft>
          <a:spcPct val="0"/>
        </a:spcAft>
        <a:defRPr sz="2800" b="1">
          <a:solidFill>
            <a:srgbClr val="2D338E"/>
          </a:solidFill>
          <a:latin typeface="Arial" charset="0"/>
        </a:defRPr>
      </a:lvl6pPr>
      <a:lvl7pPr marL="1039227" algn="l" defTabSz="992318" rtl="0" fontAlgn="base">
        <a:spcBef>
          <a:spcPct val="0"/>
        </a:spcBef>
        <a:spcAft>
          <a:spcPct val="0"/>
        </a:spcAft>
        <a:defRPr sz="2800" b="1">
          <a:solidFill>
            <a:srgbClr val="2D338E"/>
          </a:solidFill>
          <a:latin typeface="Arial" charset="0"/>
        </a:defRPr>
      </a:lvl7pPr>
      <a:lvl8pPr marL="1558840" algn="l" defTabSz="992318" rtl="0" fontAlgn="base">
        <a:spcBef>
          <a:spcPct val="0"/>
        </a:spcBef>
        <a:spcAft>
          <a:spcPct val="0"/>
        </a:spcAft>
        <a:defRPr sz="2800" b="1">
          <a:solidFill>
            <a:srgbClr val="2D338E"/>
          </a:solidFill>
          <a:latin typeface="Arial" charset="0"/>
        </a:defRPr>
      </a:lvl8pPr>
      <a:lvl9pPr marL="2078452" algn="l" defTabSz="992318" rtl="0" fontAlgn="base">
        <a:spcBef>
          <a:spcPct val="0"/>
        </a:spcBef>
        <a:spcAft>
          <a:spcPct val="0"/>
        </a:spcAft>
        <a:defRPr sz="2800" b="1">
          <a:solidFill>
            <a:srgbClr val="2D338E"/>
          </a:solidFill>
          <a:latin typeface="Arial" charset="0"/>
        </a:defRPr>
      </a:lvl9pPr>
    </p:titleStyle>
    <p:bodyStyle>
      <a:lvl1pPr marL="371669" indent="-371669" algn="l" defTabSz="992318" rtl="0" fontAlgn="base">
        <a:spcBef>
          <a:spcPct val="20000"/>
        </a:spcBef>
        <a:spcAft>
          <a:spcPct val="0"/>
        </a:spcAft>
        <a:buChar char="•"/>
        <a:defRPr sz="2400">
          <a:solidFill>
            <a:schemeClr val="tx1"/>
          </a:solidFill>
          <a:latin typeface="+mn-lt"/>
          <a:ea typeface="+mn-ea"/>
          <a:cs typeface="+mn-cs"/>
        </a:defRPr>
      </a:lvl1pPr>
      <a:lvl2pPr marL="806482" indent="-310324" algn="l" defTabSz="992318" rtl="0" fontAlgn="base">
        <a:spcBef>
          <a:spcPct val="20000"/>
        </a:spcBef>
        <a:spcAft>
          <a:spcPct val="0"/>
        </a:spcAft>
        <a:buChar char="–"/>
        <a:defRPr>
          <a:solidFill>
            <a:schemeClr val="tx1"/>
          </a:solidFill>
          <a:latin typeface="+mn-lt"/>
        </a:defRPr>
      </a:lvl2pPr>
      <a:lvl3pPr marL="1239495" indent="-247179" algn="l" defTabSz="992318" rtl="0" fontAlgn="base">
        <a:spcBef>
          <a:spcPct val="20000"/>
        </a:spcBef>
        <a:spcAft>
          <a:spcPct val="0"/>
        </a:spcAft>
        <a:buChar char="•"/>
        <a:defRPr sz="1800">
          <a:solidFill>
            <a:schemeClr val="tx1"/>
          </a:solidFill>
          <a:latin typeface="+mn-lt"/>
        </a:defRPr>
      </a:lvl3pPr>
      <a:lvl4pPr marL="1735653" indent="-247179" algn="l" defTabSz="992318" rtl="0" fontAlgn="base">
        <a:spcBef>
          <a:spcPct val="20000"/>
        </a:spcBef>
        <a:spcAft>
          <a:spcPct val="0"/>
        </a:spcAft>
        <a:buChar char="–"/>
        <a:defRPr sz="1600">
          <a:solidFill>
            <a:schemeClr val="tx1"/>
          </a:solidFill>
          <a:latin typeface="+mn-lt"/>
        </a:defRPr>
      </a:lvl4pPr>
      <a:lvl5pPr marL="2231812" indent="-248982" algn="l" defTabSz="992318" rtl="0" fontAlgn="base">
        <a:spcBef>
          <a:spcPct val="20000"/>
        </a:spcBef>
        <a:spcAft>
          <a:spcPct val="0"/>
        </a:spcAft>
        <a:buChar char="»"/>
        <a:defRPr sz="1400">
          <a:solidFill>
            <a:schemeClr val="tx1"/>
          </a:solidFill>
          <a:latin typeface="+mn-lt"/>
        </a:defRPr>
      </a:lvl5pPr>
      <a:lvl6pPr marL="2751424" indent="-248982" algn="l" defTabSz="992318" rtl="0" fontAlgn="base">
        <a:spcBef>
          <a:spcPct val="20000"/>
        </a:spcBef>
        <a:spcAft>
          <a:spcPct val="0"/>
        </a:spcAft>
        <a:buChar char="»"/>
        <a:defRPr sz="1400">
          <a:solidFill>
            <a:schemeClr val="tx1"/>
          </a:solidFill>
          <a:latin typeface="+mn-lt"/>
        </a:defRPr>
      </a:lvl6pPr>
      <a:lvl7pPr marL="3271039" indent="-248982" algn="l" defTabSz="992318" rtl="0" fontAlgn="base">
        <a:spcBef>
          <a:spcPct val="20000"/>
        </a:spcBef>
        <a:spcAft>
          <a:spcPct val="0"/>
        </a:spcAft>
        <a:buChar char="»"/>
        <a:defRPr sz="1400">
          <a:solidFill>
            <a:schemeClr val="tx1"/>
          </a:solidFill>
          <a:latin typeface="+mn-lt"/>
        </a:defRPr>
      </a:lvl7pPr>
      <a:lvl8pPr marL="3790651" indent="-248982" algn="l" defTabSz="992318" rtl="0" fontAlgn="base">
        <a:spcBef>
          <a:spcPct val="20000"/>
        </a:spcBef>
        <a:spcAft>
          <a:spcPct val="0"/>
        </a:spcAft>
        <a:buChar char="»"/>
        <a:defRPr sz="1400">
          <a:solidFill>
            <a:schemeClr val="tx1"/>
          </a:solidFill>
          <a:latin typeface="+mn-lt"/>
        </a:defRPr>
      </a:lvl8pPr>
      <a:lvl9pPr marL="4310267" indent="-248982" algn="l" defTabSz="992318" rtl="0" fontAlgn="base">
        <a:spcBef>
          <a:spcPct val="20000"/>
        </a:spcBef>
        <a:spcAft>
          <a:spcPct val="0"/>
        </a:spcAft>
        <a:buChar char="»"/>
        <a:defRPr sz="1400">
          <a:solidFill>
            <a:schemeClr val="tx1"/>
          </a:solidFill>
          <a:latin typeface="+mn-lt"/>
        </a:defRPr>
      </a:lvl9pPr>
    </p:bodyStyle>
    <p:otherStyle>
      <a:defPPr>
        <a:defRPr lang="fi-FI"/>
      </a:defPPr>
      <a:lvl1pPr marL="0" algn="l" defTabSz="1039227" rtl="0" eaLnBrk="1" latinLnBrk="0" hangingPunct="1">
        <a:defRPr sz="2000" kern="1200">
          <a:solidFill>
            <a:schemeClr val="tx1"/>
          </a:solidFill>
          <a:latin typeface="+mn-lt"/>
          <a:ea typeface="+mn-ea"/>
          <a:cs typeface="+mn-cs"/>
        </a:defRPr>
      </a:lvl1pPr>
      <a:lvl2pPr marL="519614" algn="l" defTabSz="1039227" rtl="0" eaLnBrk="1" latinLnBrk="0" hangingPunct="1">
        <a:defRPr sz="2000" kern="1200">
          <a:solidFill>
            <a:schemeClr val="tx1"/>
          </a:solidFill>
          <a:latin typeface="+mn-lt"/>
          <a:ea typeface="+mn-ea"/>
          <a:cs typeface="+mn-cs"/>
        </a:defRPr>
      </a:lvl2pPr>
      <a:lvl3pPr marL="1039227" algn="l" defTabSz="1039227" rtl="0" eaLnBrk="1" latinLnBrk="0" hangingPunct="1">
        <a:defRPr sz="2000" kern="1200">
          <a:solidFill>
            <a:schemeClr val="tx1"/>
          </a:solidFill>
          <a:latin typeface="+mn-lt"/>
          <a:ea typeface="+mn-ea"/>
          <a:cs typeface="+mn-cs"/>
        </a:defRPr>
      </a:lvl3pPr>
      <a:lvl4pPr marL="1558840" algn="l" defTabSz="1039227" rtl="0" eaLnBrk="1" latinLnBrk="0" hangingPunct="1">
        <a:defRPr sz="2000" kern="1200">
          <a:solidFill>
            <a:schemeClr val="tx1"/>
          </a:solidFill>
          <a:latin typeface="+mn-lt"/>
          <a:ea typeface="+mn-ea"/>
          <a:cs typeface="+mn-cs"/>
        </a:defRPr>
      </a:lvl4pPr>
      <a:lvl5pPr marL="2078452" algn="l" defTabSz="1039227" rtl="0" eaLnBrk="1" latinLnBrk="0" hangingPunct="1">
        <a:defRPr sz="2000" kern="1200">
          <a:solidFill>
            <a:schemeClr val="tx1"/>
          </a:solidFill>
          <a:latin typeface="+mn-lt"/>
          <a:ea typeface="+mn-ea"/>
          <a:cs typeface="+mn-cs"/>
        </a:defRPr>
      </a:lvl5pPr>
      <a:lvl6pPr marL="2598068" algn="l" defTabSz="1039227" rtl="0" eaLnBrk="1" latinLnBrk="0" hangingPunct="1">
        <a:defRPr sz="2000" kern="1200">
          <a:solidFill>
            <a:schemeClr val="tx1"/>
          </a:solidFill>
          <a:latin typeface="+mn-lt"/>
          <a:ea typeface="+mn-ea"/>
          <a:cs typeface="+mn-cs"/>
        </a:defRPr>
      </a:lvl6pPr>
      <a:lvl7pPr marL="3117680" algn="l" defTabSz="1039227" rtl="0" eaLnBrk="1" latinLnBrk="0" hangingPunct="1">
        <a:defRPr sz="2000" kern="1200">
          <a:solidFill>
            <a:schemeClr val="tx1"/>
          </a:solidFill>
          <a:latin typeface="+mn-lt"/>
          <a:ea typeface="+mn-ea"/>
          <a:cs typeface="+mn-cs"/>
        </a:defRPr>
      </a:lvl7pPr>
      <a:lvl8pPr marL="3637293" algn="l" defTabSz="1039227" rtl="0" eaLnBrk="1" latinLnBrk="0" hangingPunct="1">
        <a:defRPr sz="2000" kern="1200">
          <a:solidFill>
            <a:schemeClr val="tx1"/>
          </a:solidFill>
          <a:latin typeface="+mn-lt"/>
          <a:ea typeface="+mn-ea"/>
          <a:cs typeface="+mn-cs"/>
        </a:defRPr>
      </a:lvl8pPr>
      <a:lvl9pPr marL="4156907" algn="l" defTabSz="1039227"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vmlDrawing" Target="../drawings/vmlDrawing1.vml"/><Relationship Id="rId5" Type="http://schemas.openxmlformats.org/officeDocument/2006/relationships/image" Target="../media/image14.png"/><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hyperlink" Target="http://www.hoc.fi/" TargetMode="Externa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hyperlink" Target="http://www.ek.fi/"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2450" y="590555"/>
            <a:ext cx="7386890" cy="1965415"/>
          </a:xfrm>
        </p:spPr>
        <p:txBody>
          <a:bodyPr>
            <a:noAutofit/>
          </a:bodyPr>
          <a:lstStyle/>
          <a:p>
            <a:r>
              <a:rPr lang="fi-FI" b="1" dirty="0" smtClean="0"/>
              <a:t>Tulevaisuuden koulutus valmentamaan ennakkoluulottomia kokeilijoita</a:t>
            </a:r>
            <a:r>
              <a:rPr lang="fi-FI" dirty="0"/>
              <a:t/>
            </a:r>
            <a:br>
              <a:rPr lang="fi-FI" dirty="0"/>
            </a:br>
            <a:endParaRPr lang="en-US" dirty="0"/>
          </a:p>
        </p:txBody>
      </p:sp>
      <p:pic>
        <p:nvPicPr>
          <p:cNvPr id="6" name="Picture 7"/>
          <p:cNvPicPr>
            <a:picLocks noChangeAspect="1" noChangeArrowheads="1"/>
          </p:cNvPicPr>
          <p:nvPr/>
        </p:nvPicPr>
        <p:blipFill>
          <a:blip r:embed="rId3"/>
          <a:srcRect/>
          <a:stretch>
            <a:fillRect/>
          </a:stretch>
        </p:blipFill>
        <p:spPr bwMode="auto">
          <a:xfrm>
            <a:off x="8334095" y="703765"/>
            <a:ext cx="1704449" cy="1638618"/>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6889C501-382D-2C40-8B17-A8361916DBCA}" type="slidenum">
              <a:rPr lang="en-US"/>
              <a:pPr/>
              <a:t>1</a:t>
            </a:fld>
            <a:endParaRPr lang="en-US"/>
          </a:p>
        </p:txBody>
      </p:sp>
      <p:sp>
        <p:nvSpPr>
          <p:cNvPr id="3" name="Tekstiruutu 2"/>
          <p:cNvSpPr txBox="1"/>
          <p:nvPr/>
        </p:nvSpPr>
        <p:spPr>
          <a:xfrm>
            <a:off x="800100" y="5943609"/>
            <a:ext cx="3502730" cy="1015661"/>
          </a:xfrm>
          <a:prstGeom prst="rect">
            <a:avLst/>
          </a:prstGeom>
          <a:noFill/>
        </p:spPr>
        <p:txBody>
          <a:bodyPr wrap="none" lIns="91428" tIns="45719" rIns="91428" bIns="45719" rtlCol="0">
            <a:spAutoFit/>
          </a:bodyPr>
          <a:lstStyle/>
          <a:p>
            <a:r>
              <a:rPr lang="fi-FI" dirty="0" smtClean="0"/>
              <a:t>7.9.2012 Luovuusleiri</a:t>
            </a:r>
          </a:p>
          <a:p>
            <a:r>
              <a:rPr lang="fi-FI" dirty="0" smtClean="0"/>
              <a:t>Peer Haataja</a:t>
            </a:r>
          </a:p>
          <a:p>
            <a:r>
              <a:rPr lang="fi-FI" dirty="0" smtClean="0"/>
              <a:t>Elinkeinoelämän keskusliitto, EK</a:t>
            </a:r>
            <a:endParaRPr lang="fi-FI" dirty="0"/>
          </a:p>
        </p:txBody>
      </p:sp>
      <p:sp>
        <p:nvSpPr>
          <p:cNvPr id="7" name="Alatunnisteen paikkamerkki 6"/>
          <p:cNvSpPr>
            <a:spLocks noGrp="1"/>
          </p:cNvSpPr>
          <p:nvPr>
            <p:ph type="ftr" sz="quarter" idx="11"/>
          </p:nvPr>
        </p:nvSpPr>
        <p:spPr/>
        <p:txBody>
          <a:bodyPr/>
          <a:lstStyle/>
          <a:p>
            <a:r>
              <a:rPr lang="en-US" smtClean="0"/>
              <a:t>Peer Haataja, EK</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2"/>
          <p:cNvSpPr>
            <a:spLocks noGrp="1" noChangeArrowheads="1"/>
          </p:cNvSpPr>
          <p:nvPr>
            <p:ph type="title"/>
          </p:nvPr>
        </p:nvSpPr>
        <p:spPr/>
        <p:txBody>
          <a:bodyPr>
            <a:normAutofit/>
          </a:bodyPr>
          <a:lstStyle/>
          <a:p>
            <a:r>
              <a:rPr lang="fi-FI" sz="3200" dirty="0" smtClean="0"/>
              <a:t>Mistä ollaan matkalla mihin?</a:t>
            </a:r>
            <a:endParaRPr lang="fi-FI" sz="3200" dirty="0"/>
          </a:p>
        </p:txBody>
      </p:sp>
      <p:sp>
        <p:nvSpPr>
          <p:cNvPr id="520195" name="Rectangle 3"/>
          <p:cNvSpPr>
            <a:spLocks noGrp="1" noChangeArrowheads="1"/>
          </p:cNvSpPr>
          <p:nvPr>
            <p:ph type="body" sz="half" idx="1"/>
          </p:nvPr>
        </p:nvSpPr>
        <p:spPr>
          <a:xfrm>
            <a:off x="574847" y="1259153"/>
            <a:ext cx="4671821" cy="4823837"/>
          </a:xfrm>
        </p:spPr>
        <p:txBody>
          <a:bodyPr/>
          <a:lstStyle/>
          <a:p>
            <a:pPr lvl="1">
              <a:lnSpc>
                <a:spcPct val="90000"/>
              </a:lnSpc>
              <a:buFontTx/>
              <a:buNone/>
            </a:pPr>
            <a:r>
              <a:rPr lang="fi-FI" sz="2000" b="1" dirty="0" err="1"/>
              <a:t>Weberiläinen</a:t>
            </a:r>
            <a:r>
              <a:rPr lang="fi-FI" sz="2000" b="1" dirty="0"/>
              <a:t> byrokraattinen malli</a:t>
            </a:r>
          </a:p>
          <a:p>
            <a:pPr lvl="1">
              <a:lnSpc>
                <a:spcPct val="90000"/>
              </a:lnSpc>
            </a:pPr>
            <a:r>
              <a:rPr lang="fi-FI" sz="2000" dirty="0"/>
              <a:t>Ihmiset tekevät töitä selkeän ohjeistuksen alla</a:t>
            </a:r>
          </a:p>
          <a:p>
            <a:pPr lvl="1">
              <a:lnSpc>
                <a:spcPct val="90000"/>
              </a:lnSpc>
            </a:pPr>
            <a:r>
              <a:rPr lang="fi-FI" sz="2000" dirty="0"/>
              <a:t>Työntekijän valta perustuu ammattitaitoon ja asemaan, eikä ole henkilökohtainen ominaisuus</a:t>
            </a:r>
          </a:p>
          <a:p>
            <a:pPr lvl="1">
              <a:lnSpc>
                <a:spcPct val="90000"/>
              </a:lnSpc>
            </a:pPr>
            <a:r>
              <a:rPr lang="fi-FI" sz="2000" dirty="0"/>
              <a:t>Päätökset tehdään sääntöjen perusteella ja persoonattomasti, jotta suosimisongelmia ei esiinny</a:t>
            </a:r>
          </a:p>
          <a:p>
            <a:pPr lvl="1">
              <a:lnSpc>
                <a:spcPct val="90000"/>
              </a:lnSpc>
            </a:pPr>
            <a:r>
              <a:rPr lang="fi-FI" sz="2000" dirty="0"/>
              <a:t>Toimitaan rationaalisesti ja laskelmoidusti organisaation johdon asettamien tavoitteiden toteuttamiseksi</a:t>
            </a:r>
          </a:p>
          <a:p>
            <a:pPr>
              <a:lnSpc>
                <a:spcPct val="90000"/>
              </a:lnSpc>
            </a:pPr>
            <a:endParaRPr lang="fi-FI" sz="2000" dirty="0"/>
          </a:p>
        </p:txBody>
      </p:sp>
      <p:sp>
        <p:nvSpPr>
          <p:cNvPr id="520196" name="Rectangle 4"/>
          <p:cNvSpPr>
            <a:spLocks noGrp="1" noChangeArrowheads="1"/>
          </p:cNvSpPr>
          <p:nvPr>
            <p:ph type="body" sz="half" idx="2"/>
          </p:nvPr>
        </p:nvSpPr>
        <p:spPr>
          <a:xfrm>
            <a:off x="5422933" y="1259153"/>
            <a:ext cx="4673409" cy="5381166"/>
          </a:xfrm>
        </p:spPr>
        <p:txBody>
          <a:bodyPr/>
          <a:lstStyle/>
          <a:p>
            <a:pPr marL="274693" indent="-274693" defTabSz="873300">
              <a:lnSpc>
                <a:spcPct val="90000"/>
              </a:lnSpc>
              <a:buNone/>
            </a:pPr>
            <a:r>
              <a:rPr lang="fi-FI" sz="2000" b="1" dirty="0"/>
              <a:t>Tulevaisuuden malli</a:t>
            </a:r>
          </a:p>
          <a:p>
            <a:pPr marL="274693" indent="-274693" defTabSz="873300">
              <a:lnSpc>
                <a:spcPct val="90000"/>
              </a:lnSpc>
              <a:buFont typeface="Wingdings" pitchFamily="2" charset="2"/>
              <a:buChar char="Ø"/>
            </a:pPr>
            <a:r>
              <a:rPr lang="fi-FI" sz="2000" dirty="0"/>
              <a:t>Uudessa työkulttuurissa asema ja vaikutusvalta eivät perustu hierarkkiseen asemaan, vaan osaamisen </a:t>
            </a:r>
            <a:r>
              <a:rPr lang="fi-FI" sz="2000" dirty="0" err="1"/>
              <a:t>ekspertiyteen</a:t>
            </a:r>
            <a:r>
              <a:rPr lang="fi-FI" sz="2000" dirty="0"/>
              <a:t> ja sosiaaliseen pääomaan.</a:t>
            </a:r>
          </a:p>
          <a:p>
            <a:pPr marL="274693" indent="-274693" defTabSz="873300">
              <a:lnSpc>
                <a:spcPct val="90000"/>
              </a:lnSpc>
              <a:buFont typeface="Arial" charset="0"/>
              <a:buChar char="–"/>
            </a:pPr>
            <a:r>
              <a:rPr lang="fi-FI" sz="2000" dirty="0"/>
              <a:t>Kyky luoda olosuhteet, jotka saavat aikaan henkilökohtaista sitoutumista</a:t>
            </a:r>
          </a:p>
          <a:p>
            <a:pPr marL="274693" indent="-274693" defTabSz="873300">
              <a:lnSpc>
                <a:spcPct val="90000"/>
              </a:lnSpc>
              <a:buFont typeface="Arial" charset="0"/>
              <a:buChar char="–"/>
            </a:pPr>
            <a:r>
              <a:rPr lang="fi-FI" sz="2000" dirty="0"/>
              <a:t>Kyky aktivoida uuden tiedon ja uusien tulkintojen luomista</a:t>
            </a:r>
          </a:p>
          <a:p>
            <a:pPr marL="274693" indent="-274693" defTabSz="873300">
              <a:lnSpc>
                <a:spcPct val="90000"/>
              </a:lnSpc>
              <a:buFont typeface="Arial" charset="0"/>
              <a:buChar char="–"/>
            </a:pPr>
            <a:r>
              <a:rPr lang="fi-FI" sz="2000" dirty="0"/>
              <a:t>Kyky luoda ja vahvistaa yhteistä identiteettiä, tavoitteita ja visioita.</a:t>
            </a:r>
          </a:p>
          <a:p>
            <a:pPr marL="274693" indent="-274693" defTabSz="873300">
              <a:lnSpc>
                <a:spcPct val="90000"/>
              </a:lnSpc>
              <a:buFont typeface="Arial" charset="0"/>
              <a:buChar char="–"/>
            </a:pPr>
            <a:r>
              <a:rPr lang="fi-FI" sz="2000" dirty="0"/>
              <a:t>Kyky innostaa ja </a:t>
            </a:r>
            <a:r>
              <a:rPr lang="fi-FI" sz="2000" dirty="0" err="1"/>
              <a:t>energisoida</a:t>
            </a:r>
            <a:r>
              <a:rPr lang="fi-FI" sz="2000" dirty="0"/>
              <a:t> työntekijä/itsensä</a:t>
            </a:r>
          </a:p>
          <a:p>
            <a:pPr marL="274693" indent="-274693" defTabSz="873300">
              <a:lnSpc>
                <a:spcPct val="90000"/>
              </a:lnSpc>
              <a:buFont typeface="Arial" charset="0"/>
              <a:buChar char="–"/>
            </a:pPr>
            <a:r>
              <a:rPr lang="fi-FI" sz="2000" dirty="0"/>
              <a:t>Kyky nähdä uusia mahdollisuuksia ja pukea ne sanoiksi.</a:t>
            </a:r>
          </a:p>
        </p:txBody>
      </p:sp>
      <p:sp>
        <p:nvSpPr>
          <p:cNvPr id="3" name="Alatunnisteen paikkamerkki 2"/>
          <p:cNvSpPr>
            <a:spLocks noGrp="1"/>
          </p:cNvSpPr>
          <p:nvPr>
            <p:ph type="ftr" sz="quarter" idx="11"/>
          </p:nvPr>
        </p:nvSpPr>
        <p:spPr/>
        <p:txBody>
          <a:bodyPr/>
          <a:lstStyle/>
          <a:p>
            <a:r>
              <a:rPr lang="en-US" smtClean="0"/>
              <a:t>Peer Haataja, EK</a:t>
            </a:r>
            <a:endParaRPr lang="en-US"/>
          </a:p>
        </p:txBody>
      </p:sp>
      <p:sp>
        <p:nvSpPr>
          <p:cNvPr id="4" name="Dian numeron paikkamerkki 3"/>
          <p:cNvSpPr>
            <a:spLocks noGrp="1"/>
          </p:cNvSpPr>
          <p:nvPr>
            <p:ph type="sldNum" sz="quarter" idx="12"/>
          </p:nvPr>
        </p:nvSpPr>
        <p:spPr/>
        <p:txBody>
          <a:bodyPr/>
          <a:lstStyle/>
          <a:p>
            <a:fld id="{6889C501-382D-2C40-8B17-A8361916DBCA}" type="slidenum">
              <a:rPr lang="fi-FI" smtClean="0"/>
              <a:pPr/>
              <a:t>10</a:t>
            </a:fld>
            <a:endParaRPr lang="fi-FI"/>
          </a:p>
        </p:txBody>
      </p:sp>
    </p:spTree>
    <p:extLst>
      <p:ext uri="{BB962C8B-B14F-4D97-AF65-F5344CB8AC3E}">
        <p14:creationId xmlns:p14="http://schemas.microsoft.com/office/powerpoint/2010/main" val="33436191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2450" y="590555"/>
            <a:ext cx="7386890" cy="1965415"/>
          </a:xfrm>
        </p:spPr>
        <p:txBody>
          <a:bodyPr>
            <a:noAutofit/>
          </a:bodyPr>
          <a:lstStyle/>
          <a:p>
            <a:r>
              <a:rPr lang="fi-FI" b="1" dirty="0" smtClean="0"/>
              <a:t>OIVALLUS</a:t>
            </a:r>
            <a:r>
              <a:rPr lang="fi-FI" dirty="0"/>
              <a:t/>
            </a:r>
            <a:br>
              <a:rPr lang="fi-FI" dirty="0"/>
            </a:br>
            <a:endParaRPr lang="en-US" dirty="0"/>
          </a:p>
        </p:txBody>
      </p:sp>
      <p:pic>
        <p:nvPicPr>
          <p:cNvPr id="6" name="Picture 7"/>
          <p:cNvPicPr>
            <a:picLocks noChangeAspect="1" noChangeArrowheads="1"/>
          </p:cNvPicPr>
          <p:nvPr/>
        </p:nvPicPr>
        <p:blipFill>
          <a:blip r:embed="rId2"/>
          <a:srcRect/>
          <a:stretch>
            <a:fillRect/>
          </a:stretch>
        </p:blipFill>
        <p:spPr bwMode="auto">
          <a:xfrm>
            <a:off x="8334095" y="703765"/>
            <a:ext cx="1704449" cy="1638618"/>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6889C501-382D-2C40-8B17-A8361916DBCA}" type="slidenum">
              <a:rPr lang="en-US"/>
              <a:pPr/>
              <a:t>11</a:t>
            </a:fld>
            <a:endParaRPr lang="en-US"/>
          </a:p>
        </p:txBody>
      </p:sp>
      <p:sp>
        <p:nvSpPr>
          <p:cNvPr id="5" name="Alatunnisteen paikkamerkki 4"/>
          <p:cNvSpPr>
            <a:spLocks noGrp="1"/>
          </p:cNvSpPr>
          <p:nvPr>
            <p:ph type="ftr" sz="quarter" idx="11"/>
          </p:nvPr>
        </p:nvSpPr>
        <p:spPr/>
        <p:txBody>
          <a:bodyPr/>
          <a:lstStyle/>
          <a:p>
            <a:r>
              <a:rPr lang="en-US" smtClean="0"/>
              <a:t>Peer Haataja, EK</a:t>
            </a:r>
            <a:endParaRPr lang="en-US"/>
          </a:p>
        </p:txBody>
      </p:sp>
    </p:spTree>
    <p:extLst>
      <p:ext uri="{BB962C8B-B14F-4D97-AF65-F5344CB8AC3E}">
        <p14:creationId xmlns:p14="http://schemas.microsoft.com/office/powerpoint/2010/main" val="1634388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Content Placeholder 5" descr="Oivallus-pp-14.jpg"/>
          <p:cNvPicPr>
            <a:picLocks noGrp="1" noChangeAspect="1"/>
          </p:cNvPicPr>
          <p:nvPr>
            <p:ph idx="1"/>
          </p:nvPr>
        </p:nvPicPr>
        <p:blipFill>
          <a:blip r:embed="rId2">
            <a:extLst>
              <a:ext uri="{28A0092B-C50C-407E-A947-70E740481C1C}">
                <a14:useLocalDpi xmlns:a14="http://schemas.microsoft.com/office/drawing/2010/main" val="0"/>
              </a:ext>
            </a:extLst>
          </a:blip>
          <a:srcRect l="11549" r="11549"/>
          <a:stretch>
            <a:fillRect/>
          </a:stretch>
        </p:blipFill>
        <p:spPr>
          <a:xfrm>
            <a:off x="2304298" y="900301"/>
            <a:ext cx="8042944" cy="6176773"/>
          </a:xfrm>
          <a:noFill/>
        </p:spPr>
      </p:pic>
      <p:sp>
        <p:nvSpPr>
          <p:cNvPr id="38917"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Calibri" pitchFamily="34" charset="0"/>
                <a:ea typeface="ＭＳ Ｐゴシック" charset="-128"/>
              </a:defRPr>
            </a:lvl1pPr>
            <a:lvl2pPr marL="37934180" indent="-37476952" eaLnBrk="0" hangingPunct="0">
              <a:defRPr sz="3600">
                <a:solidFill>
                  <a:schemeClr val="tx1"/>
                </a:solidFill>
                <a:latin typeface="Calibri" pitchFamily="34" charset="0"/>
                <a:ea typeface="ＭＳ Ｐゴシック" charset="-128"/>
              </a:defRPr>
            </a:lvl2pPr>
            <a:lvl3pPr eaLnBrk="0" hangingPunct="0">
              <a:defRPr sz="3600">
                <a:solidFill>
                  <a:schemeClr val="tx1"/>
                </a:solidFill>
                <a:latin typeface="Calibri" pitchFamily="34" charset="0"/>
                <a:ea typeface="ＭＳ Ｐゴシック" charset="-128"/>
              </a:defRPr>
            </a:lvl3pPr>
            <a:lvl4pPr eaLnBrk="0" hangingPunct="0">
              <a:defRPr sz="3600">
                <a:solidFill>
                  <a:schemeClr val="tx1"/>
                </a:solidFill>
                <a:latin typeface="Calibri" pitchFamily="34" charset="0"/>
                <a:ea typeface="ＭＳ Ｐゴシック" charset="-128"/>
              </a:defRPr>
            </a:lvl4pPr>
            <a:lvl5pPr eaLnBrk="0" hangingPunct="0">
              <a:defRPr sz="3600">
                <a:solidFill>
                  <a:schemeClr val="tx1"/>
                </a:solidFill>
                <a:latin typeface="Calibri" pitchFamily="34" charset="0"/>
                <a:ea typeface="ＭＳ Ｐゴシック" charset="-128"/>
              </a:defRPr>
            </a:lvl5pPr>
            <a:lvl6pPr marL="457234" eaLnBrk="0" fontAlgn="base" hangingPunct="0">
              <a:spcBef>
                <a:spcPct val="0"/>
              </a:spcBef>
              <a:spcAft>
                <a:spcPct val="0"/>
              </a:spcAft>
              <a:defRPr sz="3600">
                <a:solidFill>
                  <a:schemeClr val="tx1"/>
                </a:solidFill>
                <a:latin typeface="Calibri" pitchFamily="34" charset="0"/>
                <a:ea typeface="ＭＳ Ｐゴシック" charset="-128"/>
              </a:defRPr>
            </a:lvl6pPr>
            <a:lvl7pPr marL="914461" eaLnBrk="0" fontAlgn="base" hangingPunct="0">
              <a:spcBef>
                <a:spcPct val="0"/>
              </a:spcBef>
              <a:spcAft>
                <a:spcPct val="0"/>
              </a:spcAft>
              <a:defRPr sz="3600">
                <a:solidFill>
                  <a:schemeClr val="tx1"/>
                </a:solidFill>
                <a:latin typeface="Calibri" pitchFamily="34" charset="0"/>
                <a:ea typeface="ＭＳ Ｐゴシック" charset="-128"/>
              </a:defRPr>
            </a:lvl7pPr>
            <a:lvl8pPr marL="1371690" eaLnBrk="0" fontAlgn="base" hangingPunct="0">
              <a:spcBef>
                <a:spcPct val="0"/>
              </a:spcBef>
              <a:spcAft>
                <a:spcPct val="0"/>
              </a:spcAft>
              <a:defRPr sz="3600">
                <a:solidFill>
                  <a:schemeClr val="tx1"/>
                </a:solidFill>
                <a:latin typeface="Calibri" pitchFamily="34" charset="0"/>
                <a:ea typeface="ＭＳ Ｐゴシック" charset="-128"/>
              </a:defRPr>
            </a:lvl8pPr>
            <a:lvl9pPr marL="1828919" eaLnBrk="0" fontAlgn="base" hangingPunct="0">
              <a:spcBef>
                <a:spcPct val="0"/>
              </a:spcBef>
              <a:spcAft>
                <a:spcPct val="0"/>
              </a:spcAft>
              <a:defRPr sz="3600">
                <a:solidFill>
                  <a:schemeClr val="tx1"/>
                </a:solidFill>
                <a:latin typeface="Calibri" pitchFamily="34" charset="0"/>
                <a:ea typeface="ＭＳ Ｐゴシック" charset="-128"/>
              </a:defRPr>
            </a:lvl9pPr>
          </a:lstStyle>
          <a:p>
            <a:pPr eaLnBrk="1" hangingPunct="1"/>
            <a:fld id="{74FD738A-7B71-4E8F-956D-27FB4113D619}" type="slidenum">
              <a:rPr lang="fi-FI" sz="900">
                <a:latin typeface="Arial" charset="0"/>
              </a:rPr>
              <a:pPr eaLnBrk="1" hangingPunct="1"/>
              <a:t>12</a:t>
            </a:fld>
            <a:endParaRPr lang="fi-FI" sz="900">
              <a:latin typeface="Arial" charset="0"/>
            </a:endParaRPr>
          </a:p>
        </p:txBody>
      </p:sp>
      <p:sp>
        <p:nvSpPr>
          <p:cNvPr id="38919" name="Text Box 7"/>
          <p:cNvSpPr txBox="1">
            <a:spLocks noChangeArrowheads="1"/>
          </p:cNvSpPr>
          <p:nvPr/>
        </p:nvSpPr>
        <p:spPr bwMode="auto">
          <a:xfrm>
            <a:off x="269959" y="2340469"/>
            <a:ext cx="2151629" cy="1939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CC34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7" tIns="45727" rIns="91447" bIns="45727">
            <a:spAutoFit/>
          </a:bodyPr>
          <a:lstStyle>
            <a:lvl1pPr defTabSz="992188" eaLnBrk="0" hangingPunct="0">
              <a:defRPr sz="3600">
                <a:solidFill>
                  <a:schemeClr val="tx1"/>
                </a:solidFill>
                <a:latin typeface="Calibri" pitchFamily="34" charset="0"/>
                <a:ea typeface="ＭＳ Ｐゴシック" charset="-128"/>
              </a:defRPr>
            </a:lvl1pPr>
            <a:lvl2pPr defTabSz="992188" eaLnBrk="0" hangingPunct="0">
              <a:defRPr sz="3600">
                <a:solidFill>
                  <a:schemeClr val="tx1"/>
                </a:solidFill>
                <a:latin typeface="Calibri" pitchFamily="34" charset="0"/>
                <a:ea typeface="ＭＳ Ｐゴシック" charset="-128"/>
              </a:defRPr>
            </a:lvl2pPr>
            <a:lvl3pPr defTabSz="992188" eaLnBrk="0" hangingPunct="0">
              <a:defRPr sz="3600">
                <a:solidFill>
                  <a:schemeClr val="tx1"/>
                </a:solidFill>
                <a:latin typeface="Calibri" pitchFamily="34" charset="0"/>
                <a:ea typeface="ＭＳ Ｐゴシック" charset="-128"/>
              </a:defRPr>
            </a:lvl3pPr>
            <a:lvl4pPr defTabSz="992188" eaLnBrk="0" hangingPunct="0">
              <a:defRPr sz="3600">
                <a:solidFill>
                  <a:schemeClr val="tx1"/>
                </a:solidFill>
                <a:latin typeface="Calibri" pitchFamily="34" charset="0"/>
                <a:ea typeface="ＭＳ Ｐゴシック" charset="-128"/>
              </a:defRPr>
            </a:lvl4pPr>
            <a:lvl5pPr defTabSz="992188" eaLnBrk="0" hangingPunct="0">
              <a:defRPr sz="3600">
                <a:solidFill>
                  <a:schemeClr val="tx1"/>
                </a:solidFill>
                <a:latin typeface="Calibri" pitchFamily="34" charset="0"/>
                <a:ea typeface="ＭＳ Ｐゴシック" charset="-128"/>
              </a:defRPr>
            </a:lvl5pPr>
            <a:lvl6pPr algn="ctr" defTabSz="992188" eaLnBrk="0" fontAlgn="base" hangingPunct="0">
              <a:spcBef>
                <a:spcPct val="0"/>
              </a:spcBef>
              <a:spcAft>
                <a:spcPct val="0"/>
              </a:spcAft>
              <a:defRPr sz="3600">
                <a:solidFill>
                  <a:schemeClr val="tx1"/>
                </a:solidFill>
                <a:latin typeface="Calibri" pitchFamily="34" charset="0"/>
                <a:ea typeface="ＭＳ Ｐゴシック" charset="-128"/>
              </a:defRPr>
            </a:lvl6pPr>
            <a:lvl7pPr algn="ctr" defTabSz="992188" eaLnBrk="0" fontAlgn="base" hangingPunct="0">
              <a:spcBef>
                <a:spcPct val="0"/>
              </a:spcBef>
              <a:spcAft>
                <a:spcPct val="0"/>
              </a:spcAft>
              <a:defRPr sz="3600">
                <a:solidFill>
                  <a:schemeClr val="tx1"/>
                </a:solidFill>
                <a:latin typeface="Calibri" pitchFamily="34" charset="0"/>
                <a:ea typeface="ＭＳ Ｐゴシック" charset="-128"/>
              </a:defRPr>
            </a:lvl7pPr>
            <a:lvl8pPr algn="ctr" defTabSz="992188" eaLnBrk="0" fontAlgn="base" hangingPunct="0">
              <a:spcBef>
                <a:spcPct val="0"/>
              </a:spcBef>
              <a:spcAft>
                <a:spcPct val="0"/>
              </a:spcAft>
              <a:defRPr sz="3600">
                <a:solidFill>
                  <a:schemeClr val="tx1"/>
                </a:solidFill>
                <a:latin typeface="Calibri" pitchFamily="34" charset="0"/>
                <a:ea typeface="ＭＳ Ｐゴシック" charset="-128"/>
              </a:defRPr>
            </a:lvl8pPr>
            <a:lvl9pPr algn="ctr" defTabSz="992188" eaLnBrk="0" fontAlgn="base" hangingPunct="0">
              <a:spcBef>
                <a:spcPct val="0"/>
              </a:spcBef>
              <a:spcAft>
                <a:spcPct val="0"/>
              </a:spcAft>
              <a:defRPr sz="3600">
                <a:solidFill>
                  <a:schemeClr val="tx1"/>
                </a:solidFill>
                <a:latin typeface="Calibri" pitchFamily="34" charset="0"/>
                <a:ea typeface="ＭＳ Ｐゴシック" charset="-128"/>
              </a:defRPr>
            </a:lvl9pPr>
          </a:lstStyle>
          <a:p>
            <a:pPr eaLnBrk="1" hangingPunct="1"/>
            <a:r>
              <a:rPr lang="fi-FI" sz="2000" dirty="0"/>
              <a:t>Jos maailma </a:t>
            </a:r>
            <a:br>
              <a:rPr lang="fi-FI" sz="2000" dirty="0"/>
            </a:br>
            <a:r>
              <a:rPr lang="fi-FI" sz="2000" dirty="0"/>
              <a:t>olisi valmis </a:t>
            </a:r>
            <a:br>
              <a:rPr lang="fi-FI" sz="2000" dirty="0"/>
            </a:br>
            <a:r>
              <a:rPr lang="fi-FI" sz="2000" dirty="0"/>
              <a:t>ja sen työt </a:t>
            </a:r>
            <a:br>
              <a:rPr lang="fi-FI" sz="2000" dirty="0"/>
            </a:br>
            <a:r>
              <a:rPr lang="fi-FI" sz="2000" dirty="0"/>
              <a:t>nuotillisia, </a:t>
            </a:r>
            <a:br>
              <a:rPr lang="fi-FI" sz="2000" dirty="0"/>
            </a:br>
            <a:r>
              <a:rPr lang="fi-FI" sz="2000" dirty="0"/>
              <a:t>koulutus voisi olla</a:t>
            </a:r>
            <a:br>
              <a:rPr lang="fi-FI" sz="2000" dirty="0"/>
            </a:br>
            <a:r>
              <a:rPr lang="fi-FI" sz="2000" dirty="0"/>
              <a:t>(jatkossakin) putki.</a:t>
            </a:r>
          </a:p>
        </p:txBody>
      </p:sp>
      <p:sp>
        <p:nvSpPr>
          <p:cNvPr id="3" name="Alatunnisteen paikkamerkki 2"/>
          <p:cNvSpPr>
            <a:spLocks noGrp="1"/>
          </p:cNvSpPr>
          <p:nvPr>
            <p:ph type="ftr" sz="quarter" idx="11"/>
          </p:nvPr>
        </p:nvSpPr>
        <p:spPr/>
        <p:txBody>
          <a:bodyPr/>
          <a:lstStyle/>
          <a:p>
            <a:r>
              <a:rPr lang="en-US" smtClean="0"/>
              <a:t>Peer Haataja, EK</a:t>
            </a:r>
            <a:endParaRPr lang="en-US"/>
          </a:p>
        </p:txBody>
      </p:sp>
    </p:spTree>
    <p:extLst>
      <p:ext uri="{BB962C8B-B14F-4D97-AF65-F5344CB8AC3E}">
        <p14:creationId xmlns:p14="http://schemas.microsoft.com/office/powerpoint/2010/main" val="5319580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latunnisteen paikkamerkki 4"/>
          <p:cNvSpPr>
            <a:spLocks noGrp="1"/>
          </p:cNvSpPr>
          <p:nvPr>
            <p:ph type="ftr" sz="quarter" idx="11"/>
          </p:nvPr>
        </p:nvSpPr>
        <p:spPr/>
        <p:txBody>
          <a:bodyPr/>
          <a:lstStyle/>
          <a:p>
            <a:r>
              <a:rPr lang="fi-FI" smtClean="0"/>
              <a:t>Peer Haataja, EK</a:t>
            </a:r>
            <a:endParaRPr lang="fi-FI"/>
          </a:p>
        </p:txBody>
      </p:sp>
      <p:sp>
        <p:nvSpPr>
          <p:cNvPr id="6" name="Dian numeron paikkamerkki 5"/>
          <p:cNvSpPr>
            <a:spLocks noGrp="1"/>
          </p:cNvSpPr>
          <p:nvPr>
            <p:ph type="sldNum" sz="quarter" idx="12"/>
          </p:nvPr>
        </p:nvSpPr>
        <p:spPr/>
        <p:txBody>
          <a:bodyPr/>
          <a:lstStyle/>
          <a:p>
            <a:fld id="{D2B20852-97FC-4784-B87C-2294DC24569B}" type="slidenum">
              <a:rPr lang="fi-FI"/>
              <a:pPr/>
              <a:t>13</a:t>
            </a:fld>
            <a:endParaRPr lang="fi-FI"/>
          </a:p>
        </p:txBody>
      </p:sp>
      <p:sp>
        <p:nvSpPr>
          <p:cNvPr id="537602" name="Rectangle 2"/>
          <p:cNvSpPr>
            <a:spLocks noGrp="1" noChangeArrowheads="1"/>
          </p:cNvSpPr>
          <p:nvPr>
            <p:ph type="title"/>
          </p:nvPr>
        </p:nvSpPr>
        <p:spPr/>
        <p:txBody>
          <a:bodyPr/>
          <a:lstStyle/>
          <a:p>
            <a:r>
              <a:rPr lang="fi-FI" dirty="0"/>
              <a:t>Mikä Oivallus?</a:t>
            </a:r>
          </a:p>
        </p:txBody>
      </p:sp>
      <p:sp>
        <p:nvSpPr>
          <p:cNvPr id="537603" name="Rectangle 3"/>
          <p:cNvSpPr>
            <a:spLocks noGrp="1" noChangeArrowheads="1"/>
          </p:cNvSpPr>
          <p:nvPr>
            <p:ph type="body" idx="1"/>
          </p:nvPr>
        </p:nvSpPr>
        <p:spPr/>
        <p:txBody>
          <a:bodyPr>
            <a:normAutofit/>
          </a:bodyPr>
          <a:lstStyle/>
          <a:p>
            <a:pPr>
              <a:lnSpc>
                <a:spcPct val="90000"/>
              </a:lnSpc>
              <a:buFontTx/>
              <a:buNone/>
            </a:pPr>
            <a:r>
              <a:rPr lang="fi-FI" sz="2400" dirty="0"/>
              <a:t>Oivallus –hanke käynnistyi keväällä 2008</a:t>
            </a:r>
          </a:p>
          <a:p>
            <a:pPr>
              <a:lnSpc>
                <a:spcPct val="90000"/>
              </a:lnSpc>
              <a:buFontTx/>
              <a:buNone/>
            </a:pPr>
            <a:endParaRPr lang="fi-FI" sz="2400" dirty="0"/>
          </a:p>
          <a:p>
            <a:pPr>
              <a:lnSpc>
                <a:spcPct val="90000"/>
              </a:lnSpc>
              <a:buFontTx/>
              <a:buNone/>
            </a:pPr>
            <a:r>
              <a:rPr lang="fi-FI" sz="2400" dirty="0"/>
              <a:t>MILLAISIA OSAAMISIA ELINKEINOELÄMÄSSÄ TARVITAAN</a:t>
            </a:r>
          </a:p>
          <a:p>
            <a:pPr>
              <a:lnSpc>
                <a:spcPct val="90000"/>
              </a:lnSpc>
              <a:buFontTx/>
              <a:buNone/>
            </a:pPr>
            <a:r>
              <a:rPr lang="fi-FI" sz="2400" dirty="0"/>
              <a:t>TULEVAISUUDESSA?</a:t>
            </a:r>
          </a:p>
          <a:p>
            <a:pPr>
              <a:lnSpc>
                <a:spcPct val="90000"/>
              </a:lnSpc>
              <a:buFontTx/>
              <a:buNone/>
            </a:pPr>
            <a:r>
              <a:rPr lang="fi-FI" sz="2400" dirty="0"/>
              <a:t>MITEN OSAAMISTA KEHITETÄÄN?</a:t>
            </a:r>
          </a:p>
          <a:p>
            <a:pPr>
              <a:lnSpc>
                <a:spcPct val="90000"/>
              </a:lnSpc>
              <a:buFontTx/>
              <a:buNone/>
            </a:pPr>
            <a:endParaRPr lang="fi-FI" sz="2400" dirty="0"/>
          </a:p>
          <a:p>
            <a:pPr>
              <a:lnSpc>
                <a:spcPct val="90000"/>
              </a:lnSpc>
              <a:buFontTx/>
              <a:buNone/>
            </a:pPr>
            <a:r>
              <a:rPr lang="fi-FI" sz="2400" dirty="0"/>
              <a:t>Hypoteesina on ollut, että elinkeinoelämä on 2020-luvulla yhä</a:t>
            </a:r>
          </a:p>
          <a:p>
            <a:pPr>
              <a:lnSpc>
                <a:spcPct val="90000"/>
              </a:lnSpc>
              <a:buFontTx/>
              <a:buNone/>
            </a:pPr>
            <a:r>
              <a:rPr lang="fi-FI" sz="2400" dirty="0"/>
              <a:t>verkottuneempi.</a:t>
            </a:r>
          </a:p>
          <a:p>
            <a:pPr>
              <a:lnSpc>
                <a:spcPct val="90000"/>
              </a:lnSpc>
              <a:buFontTx/>
              <a:buNone/>
            </a:pPr>
            <a:endParaRPr lang="fi-FI" sz="2400" dirty="0"/>
          </a:p>
          <a:p>
            <a:pPr>
              <a:lnSpc>
                <a:spcPct val="90000"/>
              </a:lnSpc>
              <a:buFontTx/>
              <a:buNone/>
            </a:pPr>
            <a:r>
              <a:rPr lang="fi-FI" sz="2400" dirty="0"/>
              <a:t>Tavoitteena on viedä viestiä elinkeinoelämän tulevaisuuden</a:t>
            </a:r>
          </a:p>
          <a:p>
            <a:pPr>
              <a:lnSpc>
                <a:spcPct val="90000"/>
              </a:lnSpc>
              <a:buFontTx/>
              <a:buNone/>
            </a:pPr>
            <a:r>
              <a:rPr lang="fi-FI" sz="2400" dirty="0"/>
              <a:t>osaamistarpeista koulutuspolitiikan päättäjille.</a:t>
            </a:r>
          </a:p>
        </p:txBody>
      </p:sp>
    </p:spTree>
    <p:extLst>
      <p:ext uri="{BB962C8B-B14F-4D97-AF65-F5344CB8AC3E}">
        <p14:creationId xmlns:p14="http://schemas.microsoft.com/office/powerpoint/2010/main" val="25954284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latunnisteen paikkamerkki 4"/>
          <p:cNvSpPr>
            <a:spLocks noGrp="1"/>
          </p:cNvSpPr>
          <p:nvPr>
            <p:ph type="ftr" sz="quarter" idx="11"/>
          </p:nvPr>
        </p:nvSpPr>
        <p:spPr/>
        <p:txBody>
          <a:bodyPr/>
          <a:lstStyle/>
          <a:p>
            <a:r>
              <a:rPr lang="fi-FI" smtClean="0"/>
              <a:t>Peer Haataja, EK</a:t>
            </a:r>
            <a:endParaRPr lang="fi-FI"/>
          </a:p>
        </p:txBody>
      </p:sp>
      <p:sp>
        <p:nvSpPr>
          <p:cNvPr id="6" name="Dian numeron paikkamerkki 5"/>
          <p:cNvSpPr>
            <a:spLocks noGrp="1"/>
          </p:cNvSpPr>
          <p:nvPr>
            <p:ph type="sldNum" sz="quarter" idx="12"/>
          </p:nvPr>
        </p:nvSpPr>
        <p:spPr/>
        <p:txBody>
          <a:bodyPr/>
          <a:lstStyle/>
          <a:p>
            <a:fld id="{941FE2A1-9328-49E5-8879-A0AE0F656915}" type="slidenum">
              <a:rPr lang="fi-FI"/>
              <a:pPr/>
              <a:t>14</a:t>
            </a:fld>
            <a:endParaRPr lang="fi-FI"/>
          </a:p>
        </p:txBody>
      </p:sp>
      <p:sp>
        <p:nvSpPr>
          <p:cNvPr id="538626" name="Rectangle 2"/>
          <p:cNvSpPr>
            <a:spLocks noGrp="1" noChangeArrowheads="1"/>
          </p:cNvSpPr>
          <p:nvPr>
            <p:ph type="title"/>
          </p:nvPr>
        </p:nvSpPr>
        <p:spPr/>
        <p:txBody>
          <a:bodyPr/>
          <a:lstStyle/>
          <a:p>
            <a:r>
              <a:rPr lang="fi-FI" dirty="0"/>
              <a:t>Kaksi väliraporttia</a:t>
            </a:r>
          </a:p>
        </p:txBody>
      </p:sp>
      <p:sp>
        <p:nvSpPr>
          <p:cNvPr id="538627" name="Rectangle 3"/>
          <p:cNvSpPr>
            <a:spLocks noGrp="1" noChangeArrowheads="1"/>
          </p:cNvSpPr>
          <p:nvPr>
            <p:ph type="body" idx="1"/>
          </p:nvPr>
        </p:nvSpPr>
        <p:spPr/>
        <p:txBody>
          <a:bodyPr>
            <a:normAutofit fontScale="77500" lnSpcReduction="20000"/>
          </a:bodyPr>
          <a:lstStyle/>
          <a:p>
            <a:pPr>
              <a:lnSpc>
                <a:spcPct val="90000"/>
              </a:lnSpc>
            </a:pPr>
            <a:r>
              <a:rPr lang="fi-FI" dirty="0"/>
              <a:t>On pohdittu tulevaisuuden työelämää lukuisien yritysedustajien, tutkijoiden, opettajien ja muiden asiantuntijoiden kanssa.</a:t>
            </a:r>
          </a:p>
          <a:p>
            <a:pPr>
              <a:lnSpc>
                <a:spcPct val="90000"/>
              </a:lnSpc>
            </a:pPr>
            <a:r>
              <a:rPr lang="fi-FI" dirty="0"/>
              <a:t>On tunnistettu heikkoja signaaleja sekä muodostettu tietämystä, näkemyksiä ja toiveita tulevaisuuden suunnasta.</a:t>
            </a:r>
          </a:p>
          <a:p>
            <a:pPr>
              <a:lnSpc>
                <a:spcPct val="90000"/>
              </a:lnSpc>
              <a:buFontTx/>
              <a:buNone/>
            </a:pPr>
            <a:r>
              <a:rPr lang="fi-FI" dirty="0"/>
              <a:t>= asiantuntijaprosessointi</a:t>
            </a:r>
          </a:p>
          <a:p>
            <a:pPr>
              <a:lnSpc>
                <a:spcPct val="90000"/>
              </a:lnSpc>
              <a:buFontTx/>
              <a:buNone/>
            </a:pPr>
            <a:endParaRPr lang="fi-FI" dirty="0"/>
          </a:p>
          <a:p>
            <a:pPr>
              <a:lnSpc>
                <a:spcPct val="90000"/>
              </a:lnSpc>
              <a:buFontTx/>
              <a:buNone/>
            </a:pPr>
            <a:r>
              <a:rPr lang="fi-FI" dirty="0"/>
              <a:t>Ensimmäinen väliraportti käsitteli muutostrendejä. </a:t>
            </a:r>
          </a:p>
          <a:p>
            <a:pPr>
              <a:lnSpc>
                <a:spcPct val="90000"/>
              </a:lnSpc>
              <a:buFont typeface="Wingdings" pitchFamily="2" charset="2"/>
              <a:buChar char="Ø"/>
            </a:pPr>
            <a:r>
              <a:rPr lang="fi-FI" dirty="0">
                <a:cs typeface="Arial" charset="0"/>
              </a:rPr>
              <a:t>Millaisia liiketoimintamahdollisuuksia kehitysaallot tuovat tullessaan?</a:t>
            </a:r>
          </a:p>
          <a:p>
            <a:pPr>
              <a:lnSpc>
                <a:spcPct val="90000"/>
              </a:lnSpc>
              <a:buFont typeface="Wingdings" pitchFamily="2" charset="2"/>
              <a:buNone/>
            </a:pPr>
            <a:r>
              <a:rPr lang="fi-FI" dirty="0">
                <a:cs typeface="Arial" charset="0"/>
              </a:rPr>
              <a:t>Toisessa raportissa syvennyttiin siihen, miten työn tekemisen tavat</a:t>
            </a:r>
          </a:p>
          <a:p>
            <a:pPr>
              <a:lnSpc>
                <a:spcPct val="90000"/>
              </a:lnSpc>
              <a:buFont typeface="Wingdings" pitchFamily="2" charset="2"/>
              <a:buNone/>
            </a:pPr>
            <a:r>
              <a:rPr lang="fi-FI" dirty="0">
                <a:cs typeface="Arial" charset="0"/>
              </a:rPr>
              <a:t>muuttuvat? </a:t>
            </a:r>
          </a:p>
          <a:p>
            <a:pPr>
              <a:lnSpc>
                <a:spcPct val="90000"/>
              </a:lnSpc>
              <a:buFont typeface="Wingdings" pitchFamily="2" charset="2"/>
              <a:buChar char="Ø"/>
            </a:pPr>
            <a:r>
              <a:rPr lang="fi-FI" dirty="0">
                <a:cs typeface="Arial" charset="0"/>
              </a:rPr>
              <a:t>millaiset osaamistarpeet korostuvat tulevaisuudessa?</a:t>
            </a:r>
          </a:p>
          <a:p>
            <a:pPr>
              <a:lnSpc>
                <a:spcPct val="90000"/>
              </a:lnSpc>
              <a:buFont typeface="Wingdings" pitchFamily="2" charset="2"/>
              <a:buNone/>
            </a:pPr>
            <a:endParaRPr lang="fi-FI" dirty="0">
              <a:cs typeface="Arial" charset="0"/>
            </a:endParaRPr>
          </a:p>
        </p:txBody>
      </p:sp>
    </p:spTree>
    <p:extLst>
      <p:ext uri="{BB962C8B-B14F-4D97-AF65-F5344CB8AC3E}">
        <p14:creationId xmlns:p14="http://schemas.microsoft.com/office/powerpoint/2010/main" val="29155997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34820"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75EA8C7E-8BA7-4810-AE62-16C0FDE48874}" type="slidenum">
              <a:rPr lang="fi-FI" sz="900" b="0">
                <a:solidFill>
                  <a:schemeClr val="tx1"/>
                </a:solidFill>
              </a:rPr>
              <a:pPr eaLnBrk="1" hangingPunct="1"/>
              <a:t>15</a:t>
            </a:fld>
            <a:endParaRPr lang="fi-FI" sz="900" b="0">
              <a:solidFill>
                <a:schemeClr val="tx1"/>
              </a:solidFill>
            </a:endParaRPr>
          </a:p>
        </p:txBody>
      </p:sp>
      <p:sp>
        <p:nvSpPr>
          <p:cNvPr id="34821" name="Rectangle 2"/>
          <p:cNvSpPr>
            <a:spLocks noGrp="1" noChangeArrowheads="1"/>
          </p:cNvSpPr>
          <p:nvPr>
            <p:ph type="body" idx="1"/>
          </p:nvPr>
        </p:nvSpPr>
        <p:spPr/>
        <p:txBody>
          <a:bodyPr/>
          <a:lstStyle/>
          <a:p>
            <a:pPr algn="ctr" eaLnBrk="1" hangingPunct="1">
              <a:spcBef>
                <a:spcPct val="0"/>
              </a:spcBef>
              <a:buFontTx/>
              <a:buNone/>
            </a:pPr>
            <a:r>
              <a:rPr lang="fi-FI" sz="3600">
                <a:solidFill>
                  <a:srgbClr val="D10056"/>
                </a:solidFill>
              </a:rPr>
              <a:t>”</a:t>
            </a:r>
            <a:r>
              <a:rPr lang="fi-FI" sz="3600"/>
              <a:t>Tulevaisuuden työ </a:t>
            </a:r>
          </a:p>
          <a:p>
            <a:pPr algn="ctr" eaLnBrk="1" hangingPunct="1">
              <a:spcBef>
                <a:spcPct val="0"/>
              </a:spcBef>
              <a:buFontTx/>
              <a:buNone/>
            </a:pPr>
            <a:r>
              <a:rPr lang="fi-FI" sz="3600"/>
              <a:t>muistuttaa </a:t>
            </a:r>
            <a:br>
              <a:rPr lang="fi-FI" sz="3600"/>
            </a:br>
            <a:r>
              <a:rPr lang="fi-FI" sz="3600"/>
              <a:t>jazz-improvisaatiota.</a:t>
            </a:r>
            <a:r>
              <a:rPr lang="fi-FI" sz="3600">
                <a:solidFill>
                  <a:srgbClr val="D10056"/>
                </a:solidFill>
              </a:rPr>
              <a:t>”</a:t>
            </a:r>
          </a:p>
          <a:p>
            <a:pPr algn="ctr" eaLnBrk="1" hangingPunct="1">
              <a:spcBef>
                <a:spcPct val="0"/>
              </a:spcBef>
              <a:buFontTx/>
              <a:buNone/>
            </a:pPr>
            <a:endParaRPr lang="fi-FI" smtClean="0"/>
          </a:p>
          <a:p>
            <a:pPr eaLnBrk="1" hangingPunct="1">
              <a:buFontTx/>
              <a:buNone/>
            </a:pPr>
            <a:endParaRPr lang="fi-FI" smtClean="0"/>
          </a:p>
        </p:txBody>
      </p:sp>
      <p:sp>
        <p:nvSpPr>
          <p:cNvPr id="549891" name="Text Box 3"/>
          <p:cNvSpPr txBox="1">
            <a:spLocks noChangeArrowheads="1"/>
          </p:cNvSpPr>
          <p:nvPr/>
        </p:nvSpPr>
        <p:spPr bwMode="auto">
          <a:xfrm>
            <a:off x="774933" y="5870220"/>
            <a:ext cx="9292827" cy="320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CC34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eaLnBrk="1" hangingPunct="1"/>
            <a:r>
              <a:rPr lang="fi-FI" sz="1500" b="0">
                <a:solidFill>
                  <a:schemeClr val="tx1"/>
                </a:solidFill>
                <a:latin typeface="Calibri" pitchFamily="34" charset="0"/>
              </a:rPr>
              <a:t>Lähde: Professori Kirsti Lonka, Helsingin yliopisto. Esitys Grasping the Future -seminaarissa syksyllä 2009.</a:t>
            </a:r>
            <a:endParaRPr lang="en-US" sz="1500" b="0">
              <a:solidFill>
                <a:schemeClr val="tx1"/>
              </a:solidFill>
              <a:latin typeface="Calibri" pitchFamily="34" charset="0"/>
            </a:endParaRPr>
          </a:p>
        </p:txBody>
      </p:sp>
    </p:spTree>
    <p:extLst>
      <p:ext uri="{BB962C8B-B14F-4D97-AF65-F5344CB8AC3E}">
        <p14:creationId xmlns:p14="http://schemas.microsoft.com/office/powerpoint/2010/main" val="20409366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5498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989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Alatunnisteen paikkamerkki 3"/>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35844" name="Dian numeron paikkamerkki 4"/>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871DE74F-8C1D-494A-8387-830B2A887562}" type="slidenum">
              <a:rPr lang="fi-FI" sz="900" b="0">
                <a:solidFill>
                  <a:schemeClr val="tx1"/>
                </a:solidFill>
              </a:rPr>
              <a:pPr eaLnBrk="1" hangingPunct="1"/>
              <a:t>16</a:t>
            </a:fld>
            <a:endParaRPr lang="fi-FI" sz="900" b="0">
              <a:solidFill>
                <a:schemeClr val="tx1"/>
              </a:solidFill>
            </a:endParaRPr>
          </a:p>
        </p:txBody>
      </p:sp>
      <p:sp>
        <p:nvSpPr>
          <p:cNvPr id="551938" name="Rectangle 2"/>
          <p:cNvSpPr>
            <a:spLocks noGrp="1" noChangeArrowheads="1"/>
          </p:cNvSpPr>
          <p:nvPr>
            <p:ph type="title"/>
          </p:nvPr>
        </p:nvSpPr>
        <p:spPr>
          <a:xfrm>
            <a:off x="414470" y="323920"/>
            <a:ext cx="8282875" cy="722465"/>
          </a:xfrm>
        </p:spPr>
        <p:txBody>
          <a:bodyPr/>
          <a:lstStyle/>
          <a:p>
            <a:pPr eaLnBrk="1" hangingPunct="1"/>
            <a:r>
              <a:rPr lang="fi-FI" b="0" smtClean="0">
                <a:solidFill>
                  <a:schemeClr val="tx1"/>
                </a:solidFill>
              </a:rPr>
              <a:t>MONIOSAAJUUS SYNTYY RYHMISSÄ</a:t>
            </a:r>
          </a:p>
        </p:txBody>
      </p:sp>
      <p:graphicFrame>
        <p:nvGraphicFramePr>
          <p:cNvPr id="35846" name="Object 3"/>
          <p:cNvGraphicFramePr>
            <a:graphicFrameLocks noGrp="1" noChangeAspect="1"/>
          </p:cNvGraphicFramePr>
          <p:nvPr>
            <p:ph idx="4294967295"/>
          </p:nvPr>
        </p:nvGraphicFramePr>
        <p:xfrm>
          <a:off x="4357405" y="1621178"/>
          <a:ext cx="6267736" cy="4753974"/>
        </p:xfrm>
        <a:graphic>
          <a:graphicData uri="http://schemas.openxmlformats.org/presentationml/2006/ole">
            <mc:AlternateContent xmlns:mc="http://schemas.openxmlformats.org/markup-compatibility/2006">
              <mc:Choice xmlns:v="urn:schemas-microsoft-com:vml" Requires="v">
                <p:oleObj spid="_x0000_s9236" name="Image" r:id="rId4" imgW="5676190" imgH="4304762" progId="PhotoshopElements.Image.6">
                  <p:embed/>
                </p:oleObj>
              </mc:Choice>
              <mc:Fallback>
                <p:oleObj name="Image" r:id="rId4" imgW="5676190" imgH="4304762" progId="PhotoshopElements.Image.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7405" y="1621178"/>
                        <a:ext cx="6267736" cy="4753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rgbClr val="CC3466"/>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51940" name="Text Box 4"/>
          <p:cNvSpPr txBox="1">
            <a:spLocks noChangeArrowheads="1"/>
          </p:cNvSpPr>
          <p:nvPr/>
        </p:nvSpPr>
        <p:spPr bwMode="auto">
          <a:xfrm>
            <a:off x="562609" y="2556420"/>
            <a:ext cx="3714942" cy="83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CC34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2400" b="0">
                <a:solidFill>
                  <a:schemeClr val="tx1"/>
                </a:solidFill>
                <a:latin typeface="Calibri" pitchFamily="34" charset="0"/>
              </a:rPr>
              <a:t>Abstraktiotaso kasvaa. </a:t>
            </a:r>
            <a:br>
              <a:rPr lang="fi-FI" sz="2400" b="0">
                <a:solidFill>
                  <a:schemeClr val="tx1"/>
                </a:solidFill>
                <a:latin typeface="Calibri" pitchFamily="34" charset="0"/>
              </a:rPr>
            </a:br>
            <a:r>
              <a:rPr lang="fi-FI" sz="2400" b="0">
                <a:solidFill>
                  <a:schemeClr val="tx1"/>
                </a:solidFill>
                <a:latin typeface="Calibri" pitchFamily="34" charset="0"/>
              </a:rPr>
              <a:t>Työn tarkat nuotit puuttuvat</a:t>
            </a:r>
          </a:p>
        </p:txBody>
      </p:sp>
      <p:sp>
        <p:nvSpPr>
          <p:cNvPr id="35848" name="Text Box 5"/>
          <p:cNvSpPr txBox="1">
            <a:spLocks noChangeArrowheads="1"/>
          </p:cNvSpPr>
          <p:nvPr/>
        </p:nvSpPr>
        <p:spPr bwMode="auto">
          <a:xfrm>
            <a:off x="485921" y="3205844"/>
            <a:ext cx="217553" cy="641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CC34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spcBef>
                <a:spcPct val="50000"/>
              </a:spcBef>
            </a:pPr>
            <a:endParaRPr lang="fi-FI" sz="3600" b="0">
              <a:solidFill>
                <a:schemeClr val="tx1"/>
              </a:solidFill>
              <a:latin typeface="Calibri" pitchFamily="34" charset="0"/>
            </a:endParaRPr>
          </a:p>
        </p:txBody>
      </p:sp>
      <p:sp>
        <p:nvSpPr>
          <p:cNvPr id="551942" name="Text Box 6"/>
          <p:cNvSpPr txBox="1">
            <a:spLocks noChangeArrowheads="1"/>
          </p:cNvSpPr>
          <p:nvPr/>
        </p:nvSpPr>
        <p:spPr bwMode="auto">
          <a:xfrm>
            <a:off x="706073" y="1332201"/>
            <a:ext cx="4369672" cy="83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CC34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2400" b="0">
                <a:solidFill>
                  <a:schemeClr val="tx1"/>
                </a:solidFill>
                <a:latin typeface="Calibri" pitchFamily="34" charset="0"/>
              </a:rPr>
              <a:t>Työ irtautuu rutiineista ja </a:t>
            </a:r>
            <a:br>
              <a:rPr lang="fi-FI" sz="2400" b="0">
                <a:solidFill>
                  <a:schemeClr val="tx1"/>
                </a:solidFill>
                <a:latin typeface="Calibri" pitchFamily="34" charset="0"/>
              </a:rPr>
            </a:br>
            <a:r>
              <a:rPr lang="fi-FI" sz="2400" b="0">
                <a:solidFill>
                  <a:schemeClr val="tx1"/>
                </a:solidFill>
                <a:latin typeface="Calibri" pitchFamily="34" charset="0"/>
              </a:rPr>
              <a:t>työtehtävien vaihtelevuus kasvaa </a:t>
            </a:r>
          </a:p>
        </p:txBody>
      </p:sp>
      <p:sp>
        <p:nvSpPr>
          <p:cNvPr id="551943" name="Text Box 7"/>
          <p:cNvSpPr txBox="1">
            <a:spLocks noChangeArrowheads="1"/>
          </p:cNvSpPr>
          <p:nvPr/>
        </p:nvSpPr>
        <p:spPr bwMode="auto">
          <a:xfrm>
            <a:off x="329746" y="3853677"/>
            <a:ext cx="4271183" cy="83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CC34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2400" b="0">
                <a:solidFill>
                  <a:schemeClr val="tx1"/>
                </a:solidFill>
                <a:latin typeface="Calibri" pitchFamily="34" charset="0"/>
              </a:rPr>
              <a:t>Työn sisällöt ja säännöt täytyy </a:t>
            </a:r>
            <a:br>
              <a:rPr lang="fi-FI" sz="2400" b="0">
                <a:solidFill>
                  <a:schemeClr val="tx1"/>
                </a:solidFill>
                <a:latin typeface="Calibri" pitchFamily="34" charset="0"/>
              </a:rPr>
            </a:br>
            <a:r>
              <a:rPr lang="fi-FI" sz="2400" b="0">
                <a:solidFill>
                  <a:schemeClr val="tx1"/>
                </a:solidFill>
                <a:latin typeface="Calibri" pitchFamily="34" charset="0"/>
              </a:rPr>
              <a:t>määritellä itse tai muiden kanssa</a:t>
            </a:r>
          </a:p>
        </p:txBody>
      </p:sp>
      <p:sp>
        <p:nvSpPr>
          <p:cNvPr id="551944" name="Text Box 8"/>
          <p:cNvSpPr txBox="1">
            <a:spLocks noChangeArrowheads="1"/>
          </p:cNvSpPr>
          <p:nvPr/>
        </p:nvSpPr>
        <p:spPr bwMode="auto">
          <a:xfrm>
            <a:off x="842327" y="5006447"/>
            <a:ext cx="3298417" cy="83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CC34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2400" b="0">
                <a:solidFill>
                  <a:schemeClr val="tx1"/>
                </a:solidFill>
                <a:latin typeface="Calibri" pitchFamily="34" charset="0"/>
              </a:rPr>
              <a:t>Lopputulosta kohti </a:t>
            </a:r>
            <a:br>
              <a:rPr lang="fi-FI" sz="2400" b="0">
                <a:solidFill>
                  <a:schemeClr val="tx1"/>
                </a:solidFill>
                <a:latin typeface="Calibri" pitchFamily="34" charset="0"/>
              </a:rPr>
            </a:br>
            <a:r>
              <a:rPr lang="fi-FI" sz="2400" b="0">
                <a:solidFill>
                  <a:schemeClr val="tx1"/>
                </a:solidFill>
                <a:latin typeface="Calibri" pitchFamily="34" charset="0"/>
              </a:rPr>
              <a:t>voi edetä monella tavalla</a:t>
            </a:r>
          </a:p>
        </p:txBody>
      </p:sp>
      <p:sp>
        <p:nvSpPr>
          <p:cNvPr id="551945" name="Text Box 9"/>
          <p:cNvSpPr txBox="1">
            <a:spLocks noChangeArrowheads="1"/>
          </p:cNvSpPr>
          <p:nvPr/>
        </p:nvSpPr>
        <p:spPr bwMode="auto">
          <a:xfrm>
            <a:off x="1264387" y="6230657"/>
            <a:ext cx="4496437" cy="461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CC34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2400" b="0">
                <a:solidFill>
                  <a:schemeClr val="tx1"/>
                </a:solidFill>
                <a:latin typeface="Calibri" pitchFamily="34" charset="0"/>
              </a:rPr>
              <a:t>Yhä harvempia töitä tehdään yksin</a:t>
            </a:r>
          </a:p>
        </p:txBody>
      </p:sp>
    </p:spTree>
    <p:extLst>
      <p:ext uri="{BB962C8B-B14F-4D97-AF65-F5344CB8AC3E}">
        <p14:creationId xmlns:p14="http://schemas.microsoft.com/office/powerpoint/2010/main" val="101074151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51942"/>
                                        </p:tgtEl>
                                        <p:attrNameLst>
                                          <p:attrName>style.visibility</p:attrName>
                                        </p:attrNameLst>
                                      </p:cBhvr>
                                      <p:to>
                                        <p:strVal val="visible"/>
                                      </p:to>
                                    </p:set>
                                    <p:animEffect transition="in" filter="blinds(horizontal)">
                                      <p:cBhvr>
                                        <p:cTn id="7" dur="500"/>
                                        <p:tgtEl>
                                          <p:spTgt spid="5519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51940"/>
                                        </p:tgtEl>
                                        <p:attrNameLst>
                                          <p:attrName>style.visibility</p:attrName>
                                        </p:attrNameLst>
                                      </p:cBhvr>
                                      <p:to>
                                        <p:strVal val="visible"/>
                                      </p:to>
                                    </p:set>
                                    <p:animEffect transition="in" filter="blinds(horizontal)">
                                      <p:cBhvr>
                                        <p:cTn id="12" dur="500"/>
                                        <p:tgtEl>
                                          <p:spTgt spid="55194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51943"/>
                                        </p:tgtEl>
                                        <p:attrNameLst>
                                          <p:attrName>style.visibility</p:attrName>
                                        </p:attrNameLst>
                                      </p:cBhvr>
                                      <p:to>
                                        <p:strVal val="visible"/>
                                      </p:to>
                                    </p:set>
                                    <p:animEffect transition="in" filter="blinds(horizontal)">
                                      <p:cBhvr>
                                        <p:cTn id="17" dur="500"/>
                                        <p:tgtEl>
                                          <p:spTgt spid="55194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51944"/>
                                        </p:tgtEl>
                                        <p:attrNameLst>
                                          <p:attrName>style.visibility</p:attrName>
                                        </p:attrNameLst>
                                      </p:cBhvr>
                                      <p:to>
                                        <p:strVal val="visible"/>
                                      </p:to>
                                    </p:set>
                                    <p:animEffect transition="in" filter="blinds(horizontal)">
                                      <p:cBhvr>
                                        <p:cTn id="22" dur="500"/>
                                        <p:tgtEl>
                                          <p:spTgt spid="55194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51945"/>
                                        </p:tgtEl>
                                        <p:attrNameLst>
                                          <p:attrName>style.visibility</p:attrName>
                                        </p:attrNameLst>
                                      </p:cBhvr>
                                      <p:to>
                                        <p:strVal val="visible"/>
                                      </p:to>
                                    </p:set>
                                    <p:animEffect transition="in" filter="blinds(horizontal)">
                                      <p:cBhvr>
                                        <p:cTn id="27" dur="500"/>
                                        <p:tgtEl>
                                          <p:spTgt spid="55194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51938"/>
                                        </p:tgtEl>
                                        <p:attrNameLst>
                                          <p:attrName>style.visibility</p:attrName>
                                        </p:attrNameLst>
                                      </p:cBhvr>
                                      <p:to>
                                        <p:strVal val="visible"/>
                                      </p:to>
                                    </p:set>
                                    <p:animEffect transition="in" filter="blinds(horizontal)">
                                      <p:cBhvr>
                                        <p:cTn id="32" dur="500"/>
                                        <p:tgtEl>
                                          <p:spTgt spid="551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1938" grpId="0"/>
      <p:bldP spid="551940" grpId="0"/>
      <p:bldP spid="551942" grpId="0"/>
      <p:bldP spid="551943" grpId="0"/>
      <p:bldP spid="551944" grpId="0"/>
      <p:bldP spid="5519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ctrTitle"/>
          </p:nvPr>
        </p:nvSpPr>
        <p:spPr>
          <a:xfrm>
            <a:off x="703473" y="2749322"/>
            <a:ext cx="7698500" cy="1151203"/>
          </a:xfrm>
        </p:spPr>
        <p:txBody>
          <a:bodyPr/>
          <a:lstStyle/>
          <a:p>
            <a:pPr eaLnBrk="1" hangingPunct="1"/>
            <a:r>
              <a:rPr lang="fi-FI" smtClean="0"/>
              <a:t>MILLAISIA TÖITÄ YRITYKSISSÄ ON 2020-LUVULLA?</a:t>
            </a:r>
            <a:endParaRPr lang="fi-FI" sz="3600">
              <a:cs typeface="Arial" charset="0"/>
            </a:endParaRPr>
          </a:p>
        </p:txBody>
      </p:sp>
    </p:spTree>
    <p:extLst>
      <p:ext uri="{BB962C8B-B14F-4D97-AF65-F5344CB8AC3E}">
        <p14:creationId xmlns:p14="http://schemas.microsoft.com/office/powerpoint/2010/main" val="38233483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37892"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1E80D3FB-D12E-49BF-932F-CEB49227B2C2}" type="slidenum">
              <a:rPr lang="fi-FI" sz="900" b="0">
                <a:solidFill>
                  <a:schemeClr val="tx1"/>
                </a:solidFill>
              </a:rPr>
              <a:pPr eaLnBrk="1" hangingPunct="1"/>
              <a:t>18</a:t>
            </a:fld>
            <a:endParaRPr lang="fi-FI" sz="900" b="0">
              <a:solidFill>
                <a:schemeClr val="tx1"/>
              </a:solidFill>
            </a:endParaRPr>
          </a:p>
        </p:txBody>
      </p:sp>
      <p:sp>
        <p:nvSpPr>
          <p:cNvPr id="37893" name="Rectangle 2"/>
          <p:cNvSpPr>
            <a:spLocks noGrp="1" noChangeArrowheads="1"/>
          </p:cNvSpPr>
          <p:nvPr>
            <p:ph type="title"/>
          </p:nvPr>
        </p:nvSpPr>
        <p:spPr/>
        <p:txBody>
          <a:bodyPr/>
          <a:lstStyle/>
          <a:p>
            <a:pPr eaLnBrk="1" hangingPunct="1"/>
            <a:r>
              <a:rPr lang="fi-FI" smtClean="0"/>
              <a:t>Teollisuusyhteiskunnasta tietoyhteiskuntaan</a:t>
            </a:r>
          </a:p>
        </p:txBody>
      </p:sp>
      <p:sp>
        <p:nvSpPr>
          <p:cNvPr id="37894" name="Rectangle 3"/>
          <p:cNvSpPr>
            <a:spLocks noGrp="1" noChangeArrowheads="1"/>
          </p:cNvSpPr>
          <p:nvPr>
            <p:ph type="body" idx="1"/>
          </p:nvPr>
        </p:nvSpPr>
        <p:spPr/>
        <p:txBody>
          <a:bodyPr/>
          <a:lstStyle/>
          <a:p>
            <a:pPr eaLnBrk="1" hangingPunct="1">
              <a:lnSpc>
                <a:spcPct val="90000"/>
              </a:lnSpc>
              <a:buFontTx/>
              <a:buNone/>
            </a:pPr>
            <a:r>
              <a:rPr lang="fi-FI" sz="2000"/>
              <a:t>Puhutaan myös elämysyhteiskunnasta ja kokeiluyhteiskunnasta.</a:t>
            </a:r>
          </a:p>
          <a:p>
            <a:pPr eaLnBrk="1" hangingPunct="1">
              <a:lnSpc>
                <a:spcPct val="90000"/>
              </a:lnSpc>
              <a:buFontTx/>
              <a:buNone/>
            </a:pPr>
            <a:endParaRPr lang="fi-FI" sz="2000"/>
          </a:p>
          <a:p>
            <a:pPr eaLnBrk="1" hangingPunct="1">
              <a:lnSpc>
                <a:spcPct val="90000"/>
              </a:lnSpc>
              <a:buFontTx/>
              <a:buNone/>
            </a:pPr>
            <a:endParaRPr lang="fi-FI" sz="2000"/>
          </a:p>
          <a:p>
            <a:pPr eaLnBrk="1" hangingPunct="1">
              <a:lnSpc>
                <a:spcPct val="90000"/>
              </a:lnSpc>
              <a:buFontTx/>
              <a:buNone/>
            </a:pPr>
            <a:r>
              <a:rPr lang="fi-FI" sz="2000"/>
              <a:t>YRITYSTEN ANSAINTALOGIIKKA PERUSTUU PITKÄLTI</a:t>
            </a:r>
          </a:p>
          <a:p>
            <a:pPr eaLnBrk="1" hangingPunct="1">
              <a:lnSpc>
                <a:spcPct val="90000"/>
              </a:lnSpc>
              <a:buFontTx/>
              <a:buNone/>
            </a:pPr>
            <a:r>
              <a:rPr lang="fi-FI" sz="2000"/>
              <a:t>INNOVAATIOIHIN.</a:t>
            </a:r>
          </a:p>
          <a:p>
            <a:pPr eaLnBrk="1" hangingPunct="1">
              <a:lnSpc>
                <a:spcPct val="90000"/>
              </a:lnSpc>
              <a:buFont typeface="Wingdings" pitchFamily="2" charset="2"/>
              <a:buChar char="Ø"/>
            </a:pPr>
            <a:r>
              <a:rPr lang="fi-FI" sz="2000">
                <a:cs typeface="Arial" charset="0"/>
              </a:rPr>
              <a:t>Osataanko työskennellä uudella innovaatioita luovalla tavalla? Mekaaninen ajattelu ”by the book” ei enää välttämättä toimikaan.</a:t>
            </a:r>
          </a:p>
          <a:p>
            <a:pPr eaLnBrk="1" hangingPunct="1">
              <a:lnSpc>
                <a:spcPct val="90000"/>
              </a:lnSpc>
              <a:buFont typeface="Wingdings" pitchFamily="2" charset="2"/>
              <a:buNone/>
            </a:pPr>
            <a:endParaRPr lang="fi-FI" sz="2000">
              <a:cs typeface="Arial" charset="0"/>
            </a:endParaRPr>
          </a:p>
          <a:p>
            <a:pPr eaLnBrk="1" hangingPunct="1">
              <a:lnSpc>
                <a:spcPct val="90000"/>
              </a:lnSpc>
              <a:buFont typeface="Wingdings" pitchFamily="2" charset="2"/>
              <a:buNone/>
            </a:pPr>
            <a:r>
              <a:rPr lang="fi-FI" sz="2000">
                <a:cs typeface="Arial" charset="0"/>
              </a:rPr>
              <a:t>Tarvitaan uudet toimintatavat.</a:t>
            </a:r>
          </a:p>
          <a:p>
            <a:pPr eaLnBrk="1" hangingPunct="1">
              <a:lnSpc>
                <a:spcPct val="90000"/>
              </a:lnSpc>
              <a:buFont typeface="Wingdings" pitchFamily="2" charset="2"/>
              <a:buChar char="Ø"/>
            </a:pPr>
            <a:r>
              <a:rPr lang="fi-FI" sz="2000">
                <a:cs typeface="Arial" charset="0"/>
              </a:rPr>
              <a:t>Projektikokoonpanot, ei tarkkoja ohjeita, ne tarkentuvat matkan varrella,  ohjeistaminen ei riitä, tarvitaan ”oman pään käyttöä”, työn sisällöt määritellään yhdessä muiden kanssa…</a:t>
            </a:r>
          </a:p>
          <a:p>
            <a:pPr eaLnBrk="1" hangingPunct="1">
              <a:lnSpc>
                <a:spcPct val="90000"/>
              </a:lnSpc>
              <a:buFont typeface="Wingdings" pitchFamily="2" charset="2"/>
              <a:buNone/>
            </a:pPr>
            <a:endParaRPr lang="fi-FI" sz="2000">
              <a:cs typeface="Arial" charset="0"/>
            </a:endParaRPr>
          </a:p>
          <a:p>
            <a:pPr eaLnBrk="1" hangingPunct="1">
              <a:lnSpc>
                <a:spcPct val="90000"/>
              </a:lnSpc>
              <a:buFont typeface="Wingdings" pitchFamily="2" charset="2"/>
              <a:buNone/>
            </a:pPr>
            <a:r>
              <a:rPr lang="fi-FI" sz="2000" b="1">
                <a:solidFill>
                  <a:schemeClr val="accent2"/>
                </a:solidFill>
                <a:cs typeface="Arial" charset="0"/>
              </a:rPr>
              <a:t>VRT. SUOMEN KOULUTUSJÄRJESTELMÄ</a:t>
            </a:r>
          </a:p>
        </p:txBody>
      </p:sp>
    </p:spTree>
    <p:extLst>
      <p:ext uri="{BB962C8B-B14F-4D97-AF65-F5344CB8AC3E}">
        <p14:creationId xmlns:p14="http://schemas.microsoft.com/office/powerpoint/2010/main" val="28017858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38916"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AB656F72-0D75-40F6-AD30-0823672ED4E9}" type="slidenum">
              <a:rPr lang="fi-FI" sz="900" b="0">
                <a:solidFill>
                  <a:schemeClr val="tx1"/>
                </a:solidFill>
              </a:rPr>
              <a:pPr eaLnBrk="1" hangingPunct="1"/>
              <a:t>19</a:t>
            </a:fld>
            <a:endParaRPr lang="fi-FI" sz="900" b="0">
              <a:solidFill>
                <a:schemeClr val="tx1"/>
              </a:solidFill>
            </a:endParaRPr>
          </a:p>
        </p:txBody>
      </p:sp>
      <p:sp>
        <p:nvSpPr>
          <p:cNvPr id="38917" name="Rectangle 2"/>
          <p:cNvSpPr>
            <a:spLocks noGrp="1" noChangeArrowheads="1"/>
          </p:cNvSpPr>
          <p:nvPr>
            <p:ph type="title"/>
          </p:nvPr>
        </p:nvSpPr>
        <p:spPr/>
        <p:txBody>
          <a:bodyPr/>
          <a:lstStyle/>
          <a:p>
            <a:pPr eaLnBrk="1" hangingPunct="1"/>
            <a:r>
              <a:rPr lang="fi-FI" smtClean="0"/>
              <a:t>Kolmen tyyppisiä työtehtäviä:</a:t>
            </a:r>
          </a:p>
        </p:txBody>
      </p:sp>
      <p:sp>
        <p:nvSpPr>
          <p:cNvPr id="38918" name="Rectangle 3"/>
          <p:cNvSpPr>
            <a:spLocks noGrp="1" noChangeArrowheads="1"/>
          </p:cNvSpPr>
          <p:nvPr>
            <p:ph type="body" idx="1"/>
          </p:nvPr>
        </p:nvSpPr>
        <p:spPr/>
        <p:txBody>
          <a:bodyPr>
            <a:normAutofit fontScale="92500" lnSpcReduction="20000"/>
          </a:bodyPr>
          <a:lstStyle/>
          <a:p>
            <a:pPr eaLnBrk="1" hangingPunct="1"/>
            <a:r>
              <a:rPr lang="fi-FI" smtClean="0"/>
              <a:t>Osassa töistä työn tavoite ja sen saavuttamiseen käytetyt menetelmät ovat ennalta määriteltyjä.</a:t>
            </a:r>
          </a:p>
          <a:p>
            <a:pPr eaLnBrk="1" hangingPunct="1"/>
            <a:endParaRPr lang="fi-FI" smtClean="0"/>
          </a:p>
          <a:p>
            <a:pPr eaLnBrk="1" hangingPunct="1"/>
            <a:r>
              <a:rPr lang="fi-FI" smtClean="0"/>
              <a:t>Osassa töistä työn tavoite on määritelty, mutta menetelmät ja keinot tavoitteeseen pääsemiseksi –työn tekemisen tapa – eivät ole betonoituja. Keinot voivat olla hyvinkin avoimia.</a:t>
            </a:r>
          </a:p>
          <a:p>
            <a:pPr eaLnBrk="1" hangingPunct="1"/>
            <a:endParaRPr lang="fi-FI" smtClean="0"/>
          </a:p>
          <a:p>
            <a:pPr eaLnBrk="1" hangingPunct="1"/>
            <a:r>
              <a:rPr lang="fi-FI" smtClean="0"/>
              <a:t>Joissakin tapauksissa sekä työn tavoite että menetelmät ovat avoimia; tavoiteltu lopputulos tarkentuu ja määrittyy kokonaan työtä tehdessä.</a:t>
            </a:r>
          </a:p>
        </p:txBody>
      </p:sp>
    </p:spTree>
    <p:extLst>
      <p:ext uri="{BB962C8B-B14F-4D97-AF65-F5344CB8AC3E}">
        <p14:creationId xmlns:p14="http://schemas.microsoft.com/office/powerpoint/2010/main" val="24502180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7609" y="1315861"/>
            <a:ext cx="7395685" cy="1621111"/>
          </a:xfrm>
        </p:spPr>
        <p:txBody>
          <a:bodyPr>
            <a:noAutofit/>
          </a:bodyPr>
          <a:lstStyle/>
          <a:p>
            <a:r>
              <a:rPr lang="fi-FI" sz="5200"/>
              <a:t>Menestyvien</a:t>
            </a:r>
            <a:r>
              <a:rPr lang="fi-FI" sz="5200" b="1"/>
              <a:t/>
            </a:r>
            <a:br>
              <a:rPr lang="fi-FI" sz="5200" b="1"/>
            </a:br>
            <a:r>
              <a:rPr lang="fi-FI" sz="5200" b="1"/>
              <a:t>			</a:t>
            </a:r>
            <a:r>
              <a:rPr lang="fi-FI" sz="5200"/>
              <a:t>yritysten </a:t>
            </a:r>
            <a:r>
              <a:rPr lang="fi-FI" sz="5200" b="1"/>
              <a:t>Suomi</a:t>
            </a:r>
            <a:br>
              <a:rPr lang="fi-FI" sz="5200" b="1"/>
            </a:br>
            <a:endParaRPr lang="en-US" sz="5200"/>
          </a:p>
        </p:txBody>
      </p:sp>
      <p:sp>
        <p:nvSpPr>
          <p:cNvPr id="3" name="Slide Number Placeholder 2"/>
          <p:cNvSpPr>
            <a:spLocks noGrp="1"/>
          </p:cNvSpPr>
          <p:nvPr>
            <p:ph type="sldNum" sz="quarter" idx="12"/>
          </p:nvPr>
        </p:nvSpPr>
        <p:spPr/>
        <p:txBody>
          <a:bodyPr/>
          <a:lstStyle/>
          <a:p>
            <a:fld id="{6889C501-382D-2C40-8B17-A8361916DBCA}" type="slidenum">
              <a:rPr lang="en-US"/>
              <a:pPr/>
              <a:t>2</a:t>
            </a:fld>
            <a:endParaRPr lang="en-US"/>
          </a:p>
        </p:txBody>
      </p:sp>
      <p:sp>
        <p:nvSpPr>
          <p:cNvPr id="5" name="Alatunnisteen paikkamerkki 4"/>
          <p:cNvSpPr>
            <a:spLocks noGrp="1"/>
          </p:cNvSpPr>
          <p:nvPr>
            <p:ph type="ftr" sz="quarter" idx="11"/>
          </p:nvPr>
        </p:nvSpPr>
        <p:spPr/>
        <p:txBody>
          <a:bodyPr/>
          <a:lstStyle/>
          <a:p>
            <a:r>
              <a:rPr lang="en-US" smtClean="0"/>
              <a:t>Peer Haataja, EK</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Alatunnisteen paikkamerkki 5"/>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39940" name="Dian numeron paikkamerkki 6"/>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3EE64C76-4C19-4ACA-B85A-90832F798292}" type="slidenum">
              <a:rPr lang="fi-FI" sz="900" b="0">
                <a:solidFill>
                  <a:schemeClr val="tx1"/>
                </a:solidFill>
              </a:rPr>
              <a:pPr eaLnBrk="1" hangingPunct="1"/>
              <a:t>20</a:t>
            </a:fld>
            <a:endParaRPr lang="fi-FI" sz="900" b="0">
              <a:solidFill>
                <a:schemeClr val="tx1"/>
              </a:solidFill>
            </a:endParaRPr>
          </a:p>
        </p:txBody>
      </p:sp>
      <p:sp>
        <p:nvSpPr>
          <p:cNvPr id="39941" name="Rectangle 2"/>
          <p:cNvSpPr>
            <a:spLocks noGrp="1" noChangeArrowheads="1"/>
          </p:cNvSpPr>
          <p:nvPr>
            <p:ph type="title"/>
          </p:nvPr>
        </p:nvSpPr>
        <p:spPr>
          <a:xfrm>
            <a:off x="544676" y="208015"/>
            <a:ext cx="8427380" cy="649423"/>
          </a:xfrm>
        </p:spPr>
        <p:txBody>
          <a:bodyPr/>
          <a:lstStyle/>
          <a:p>
            <a:pPr eaLnBrk="1" hangingPunct="1"/>
            <a:r>
              <a:rPr lang="fi-FI" sz="3100">
                <a:solidFill>
                  <a:schemeClr val="tx2"/>
                </a:solidFill>
              </a:rPr>
              <a:t>Taitojen merkitystä painotetaan</a:t>
            </a:r>
          </a:p>
        </p:txBody>
      </p:sp>
      <p:pic>
        <p:nvPicPr>
          <p:cNvPr id="39942" name="Picture 3" descr="Kuva3_korostuvat osaamiset sanapilvenä"/>
          <p:cNvPicPr>
            <a:picLocks noChangeAspect="1" noChangeArrowheads="1"/>
          </p:cNvPicPr>
          <p:nvPr/>
        </p:nvPicPr>
        <p:blipFill>
          <a:blip r:embed="rId3">
            <a:extLst>
              <a:ext uri="{28A0092B-C50C-407E-A947-70E740481C1C}">
                <a14:useLocalDpi xmlns:a14="http://schemas.microsoft.com/office/drawing/2010/main" val="0"/>
              </a:ext>
            </a:extLst>
          </a:blip>
          <a:srcRect l="26599" t="4762" r="26935" b="4762"/>
          <a:stretch>
            <a:fillRect/>
          </a:stretch>
        </p:blipFill>
        <p:spPr bwMode="auto">
          <a:xfrm>
            <a:off x="3137838" y="843140"/>
            <a:ext cx="4327232" cy="59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35662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40964"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2317233A-3007-457A-93AF-1E7DF8C17A75}" type="slidenum">
              <a:rPr lang="fi-FI" sz="900" b="0">
                <a:solidFill>
                  <a:schemeClr val="tx1"/>
                </a:solidFill>
              </a:rPr>
              <a:pPr eaLnBrk="1" hangingPunct="1"/>
              <a:t>21</a:t>
            </a:fld>
            <a:endParaRPr lang="fi-FI" sz="900" b="0">
              <a:solidFill>
                <a:schemeClr val="tx1"/>
              </a:solidFill>
            </a:endParaRPr>
          </a:p>
        </p:txBody>
      </p:sp>
      <p:sp>
        <p:nvSpPr>
          <p:cNvPr id="40965" name="Rectangle 2"/>
          <p:cNvSpPr>
            <a:spLocks noGrp="1" noChangeArrowheads="1"/>
          </p:cNvSpPr>
          <p:nvPr>
            <p:ph type="title"/>
          </p:nvPr>
        </p:nvSpPr>
        <p:spPr/>
        <p:txBody>
          <a:bodyPr/>
          <a:lstStyle/>
          <a:p>
            <a:pPr eaLnBrk="1" hangingPunct="1"/>
            <a:r>
              <a:rPr lang="fi-FI" smtClean="0"/>
              <a:t>Tulevaisuuden osaamisalueet</a:t>
            </a:r>
          </a:p>
        </p:txBody>
      </p:sp>
      <p:sp>
        <p:nvSpPr>
          <p:cNvPr id="40966" name="Rectangle 3"/>
          <p:cNvSpPr>
            <a:spLocks noGrp="1" noChangeArrowheads="1"/>
          </p:cNvSpPr>
          <p:nvPr>
            <p:ph type="body" idx="1"/>
          </p:nvPr>
        </p:nvSpPr>
        <p:spPr/>
        <p:txBody>
          <a:bodyPr/>
          <a:lstStyle/>
          <a:p>
            <a:pPr eaLnBrk="1" hangingPunct="1"/>
            <a:r>
              <a:rPr lang="fi-FI" smtClean="0"/>
              <a:t>Verkosto-osaaminen</a:t>
            </a:r>
          </a:p>
          <a:p>
            <a:pPr eaLnBrk="1" hangingPunct="1"/>
            <a:r>
              <a:rPr lang="fi-FI" smtClean="0"/>
              <a:t>Kansainvälisyys</a:t>
            </a:r>
          </a:p>
          <a:p>
            <a:pPr eaLnBrk="1" hangingPunct="1"/>
            <a:r>
              <a:rPr lang="fi-FI" smtClean="0"/>
              <a:t>Liiketoimintaosaaminen</a:t>
            </a:r>
          </a:p>
          <a:p>
            <a:pPr eaLnBrk="1" hangingPunct="1"/>
            <a:r>
              <a:rPr lang="fi-FI" smtClean="0"/>
              <a:t>Teknologiaosaaminen</a:t>
            </a:r>
          </a:p>
          <a:p>
            <a:pPr eaLnBrk="1" hangingPunct="1"/>
            <a:r>
              <a:rPr lang="fi-FI" smtClean="0"/>
              <a:t>Ympäristöosaaminen</a:t>
            </a:r>
          </a:p>
          <a:p>
            <a:pPr eaLnBrk="1" hangingPunct="1"/>
            <a:r>
              <a:rPr lang="fi-FI" smtClean="0"/>
              <a:t>Palveluosaaminen</a:t>
            </a:r>
          </a:p>
          <a:p>
            <a:pPr eaLnBrk="1" hangingPunct="1"/>
            <a:r>
              <a:rPr lang="fi-FI" smtClean="0"/>
              <a:t>Design-ajattelu</a:t>
            </a:r>
          </a:p>
          <a:p>
            <a:pPr eaLnBrk="1" hangingPunct="1"/>
            <a:endParaRPr lang="fi-FI" smtClean="0"/>
          </a:p>
          <a:p>
            <a:pPr eaLnBrk="1" hangingPunct="1">
              <a:buFontTx/>
              <a:buNone/>
            </a:pPr>
            <a:endParaRPr lang="fi-FI" smtClean="0"/>
          </a:p>
          <a:p>
            <a:pPr eaLnBrk="1" hangingPunct="1"/>
            <a:endParaRPr lang="fi-FI" smtClean="0"/>
          </a:p>
        </p:txBody>
      </p:sp>
    </p:spTree>
    <p:extLst>
      <p:ext uri="{BB962C8B-B14F-4D97-AF65-F5344CB8AC3E}">
        <p14:creationId xmlns:p14="http://schemas.microsoft.com/office/powerpoint/2010/main" val="29524941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43012"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B8883420-FB9F-4619-B40A-A080E26DB756}" type="slidenum">
              <a:rPr lang="fi-FI" sz="900" b="0">
                <a:solidFill>
                  <a:schemeClr val="tx1"/>
                </a:solidFill>
              </a:rPr>
              <a:pPr eaLnBrk="1" hangingPunct="1"/>
              <a:t>22</a:t>
            </a:fld>
            <a:endParaRPr lang="fi-FI" sz="900" b="0">
              <a:solidFill>
                <a:schemeClr val="tx1"/>
              </a:solidFill>
            </a:endParaRPr>
          </a:p>
        </p:txBody>
      </p:sp>
      <p:sp>
        <p:nvSpPr>
          <p:cNvPr id="43013" name="Rectangle 2"/>
          <p:cNvSpPr>
            <a:spLocks noGrp="1" noChangeArrowheads="1"/>
          </p:cNvSpPr>
          <p:nvPr>
            <p:ph type="title"/>
          </p:nvPr>
        </p:nvSpPr>
        <p:spPr>
          <a:xfrm>
            <a:off x="485921" y="2845397"/>
            <a:ext cx="9521495" cy="859018"/>
          </a:xfrm>
        </p:spPr>
        <p:txBody>
          <a:bodyPr/>
          <a:lstStyle/>
          <a:p>
            <a:pPr algn="ctr" eaLnBrk="1" hangingPunct="1"/>
            <a:r>
              <a:rPr lang="fi-FI" smtClean="0"/>
              <a:t>”Ei kuulu tälle tunnille!”</a:t>
            </a:r>
          </a:p>
        </p:txBody>
      </p:sp>
    </p:spTree>
    <p:extLst>
      <p:ext uri="{BB962C8B-B14F-4D97-AF65-F5344CB8AC3E}">
        <p14:creationId xmlns:p14="http://schemas.microsoft.com/office/powerpoint/2010/main" val="2226841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543088" y="556936"/>
            <a:ext cx="7698500" cy="627983"/>
          </a:xfrm>
        </p:spPr>
        <p:txBody>
          <a:bodyPr/>
          <a:lstStyle/>
          <a:p>
            <a:pPr eaLnBrk="1" hangingPunct="1"/>
            <a:r>
              <a:rPr lang="fi-FI" smtClean="0"/>
              <a:t>LUOVUUS</a:t>
            </a:r>
          </a:p>
        </p:txBody>
      </p:sp>
    </p:spTree>
    <p:extLst>
      <p:ext uri="{BB962C8B-B14F-4D97-AF65-F5344CB8AC3E}">
        <p14:creationId xmlns:p14="http://schemas.microsoft.com/office/powerpoint/2010/main" val="24267130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Alatunnisteen paikkamerkki 2"/>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45060" name="Dian numeron paikkamerkki 3"/>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CA3BAFA5-6F1F-443B-B181-900883E1B2E9}" type="slidenum">
              <a:rPr lang="fi-FI" sz="900" b="0">
                <a:solidFill>
                  <a:schemeClr val="tx1"/>
                </a:solidFill>
              </a:rPr>
              <a:pPr eaLnBrk="1" hangingPunct="1"/>
              <a:t>24</a:t>
            </a:fld>
            <a:endParaRPr lang="fi-FI" sz="900" b="0">
              <a:solidFill>
                <a:schemeClr val="tx1"/>
              </a:solidFill>
            </a:endParaRPr>
          </a:p>
        </p:txBody>
      </p:sp>
      <p:pic>
        <p:nvPicPr>
          <p:cNvPr id="45061" name="Content Placeholder 22" descr="Oivallus-pp-1.jpg"/>
          <p:cNvPicPr>
            <a:picLocks noGrp="1" noChangeAspect="1"/>
          </p:cNvPicPr>
          <p:nvPr>
            <p:ph idx="4294967295"/>
          </p:nvPr>
        </p:nvPicPr>
        <p:blipFill>
          <a:blip r:embed="rId2">
            <a:extLst>
              <a:ext uri="{28A0092B-C50C-407E-A947-70E740481C1C}">
                <a14:useLocalDpi xmlns:a14="http://schemas.microsoft.com/office/drawing/2010/main" val="0"/>
              </a:ext>
            </a:extLst>
          </a:blip>
          <a:srcRect l="15399" r="15399"/>
          <a:stretch>
            <a:fillRect/>
          </a:stretch>
        </p:blipFill>
        <p:spPr>
          <a:xfrm>
            <a:off x="3871490" y="1116247"/>
            <a:ext cx="6474173" cy="5525660"/>
          </a:xfrm>
          <a:noFill/>
        </p:spPr>
      </p:pic>
      <p:sp>
        <p:nvSpPr>
          <p:cNvPr id="45062" name="Rectangle 5"/>
          <p:cNvSpPr txBox="1">
            <a:spLocks noGrp="1" noChangeArrowheads="1"/>
          </p:cNvSpPr>
          <p:nvPr/>
        </p:nvSpPr>
        <p:spPr bwMode="auto">
          <a:xfrm>
            <a:off x="2143765" y="6518064"/>
            <a:ext cx="1511752" cy="14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177" tIns="49588" rIns="99177" bIns="49588"/>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r>
              <a:rPr lang="fi-FI" sz="900" b="0">
                <a:solidFill>
                  <a:schemeClr val="tx1"/>
                </a:solidFill>
                <a:ea typeface="ＭＳ Ｐゴシック" charset="-128"/>
              </a:rPr>
              <a:t>Kirsi Juva</a:t>
            </a:r>
          </a:p>
        </p:txBody>
      </p:sp>
      <p:sp>
        <p:nvSpPr>
          <p:cNvPr id="45063" name="Rectangle 6"/>
          <p:cNvSpPr txBox="1">
            <a:spLocks noGrp="1" noChangeArrowheads="1"/>
          </p:cNvSpPr>
          <p:nvPr/>
        </p:nvSpPr>
        <p:spPr bwMode="auto">
          <a:xfrm flipH="1">
            <a:off x="558968" y="6734002"/>
            <a:ext cx="360472" cy="142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177" tIns="49588" rIns="99177" bIns="49588"/>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algn="r" eaLnBrk="1" hangingPunct="1"/>
            <a:endParaRPr lang="fi-FI" sz="900" b="0">
              <a:solidFill>
                <a:schemeClr val="tx1"/>
              </a:solidFill>
              <a:ea typeface="ＭＳ Ｐゴシック" charset="-128"/>
            </a:endParaRPr>
          </a:p>
        </p:txBody>
      </p:sp>
      <p:sp>
        <p:nvSpPr>
          <p:cNvPr id="45064" name="Text Box 6"/>
          <p:cNvSpPr txBox="1">
            <a:spLocks noChangeArrowheads="1"/>
          </p:cNvSpPr>
          <p:nvPr/>
        </p:nvSpPr>
        <p:spPr bwMode="auto">
          <a:xfrm>
            <a:off x="694296" y="2484968"/>
            <a:ext cx="3056171" cy="1815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b="0">
                <a:solidFill>
                  <a:schemeClr val="tx1"/>
                </a:solidFill>
                <a:latin typeface="Calibri" pitchFamily="34" charset="0"/>
                <a:ea typeface="ＭＳ Ｐゴシック" charset="-128"/>
              </a:rPr>
              <a:t>Luovuuden </a:t>
            </a:r>
            <a:br>
              <a:rPr lang="fi-FI" b="0">
                <a:solidFill>
                  <a:schemeClr val="tx1"/>
                </a:solidFill>
                <a:latin typeface="Calibri" pitchFamily="34" charset="0"/>
                <a:ea typeface="ＭＳ Ｐゴシック" charset="-128"/>
              </a:rPr>
            </a:br>
            <a:r>
              <a:rPr lang="fi-FI" b="0">
                <a:solidFill>
                  <a:schemeClr val="tx1"/>
                </a:solidFill>
                <a:latin typeface="Calibri" pitchFamily="34" charset="0"/>
                <a:ea typeface="ＭＳ Ｐゴシック" charset="-128"/>
              </a:rPr>
              <a:t>edistäminen </a:t>
            </a:r>
            <a:br>
              <a:rPr lang="fi-FI" b="0">
                <a:solidFill>
                  <a:schemeClr val="tx1"/>
                </a:solidFill>
                <a:latin typeface="Calibri" pitchFamily="34" charset="0"/>
                <a:ea typeface="ＭＳ Ｐゴシック" charset="-128"/>
              </a:rPr>
            </a:br>
            <a:r>
              <a:rPr lang="fi-FI" b="0">
                <a:solidFill>
                  <a:schemeClr val="tx1"/>
                </a:solidFill>
                <a:latin typeface="Calibri" pitchFamily="34" charset="0"/>
                <a:ea typeface="ＭＳ Ｐゴシック" charset="-128"/>
              </a:rPr>
              <a:t>kaiken koulutuksen </a:t>
            </a:r>
            <a:br>
              <a:rPr lang="fi-FI" b="0">
                <a:solidFill>
                  <a:schemeClr val="tx1"/>
                </a:solidFill>
                <a:latin typeface="Calibri" pitchFamily="34" charset="0"/>
                <a:ea typeface="ＭＳ Ｐゴシック" charset="-128"/>
              </a:rPr>
            </a:br>
            <a:r>
              <a:rPr lang="fi-FI" b="0">
                <a:solidFill>
                  <a:schemeClr val="tx1"/>
                </a:solidFill>
                <a:latin typeface="Calibri" pitchFamily="34" charset="0"/>
                <a:ea typeface="ＭＳ Ｐゴシック" charset="-128"/>
              </a:rPr>
              <a:t>lähtökohdaksi</a:t>
            </a:r>
            <a:r>
              <a:rPr lang="fi-FI" b="0">
                <a:solidFill>
                  <a:srgbClr val="D10056"/>
                </a:solidFill>
                <a:latin typeface="Calibri" pitchFamily="34" charset="0"/>
                <a:ea typeface="ＭＳ Ｐゴシック" charset="-128"/>
              </a:rPr>
              <a:t>!</a:t>
            </a:r>
          </a:p>
        </p:txBody>
      </p:sp>
    </p:spTree>
    <p:extLst>
      <p:ext uri="{BB962C8B-B14F-4D97-AF65-F5344CB8AC3E}">
        <p14:creationId xmlns:p14="http://schemas.microsoft.com/office/powerpoint/2010/main" val="37331817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46084"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B20F698C-6230-4BB8-B7E0-3C3EB27D6CB3}" type="slidenum">
              <a:rPr lang="fi-FI" sz="900" b="0">
                <a:solidFill>
                  <a:schemeClr val="tx1"/>
                </a:solidFill>
              </a:rPr>
              <a:pPr eaLnBrk="1" hangingPunct="1"/>
              <a:t>25</a:t>
            </a:fld>
            <a:endParaRPr lang="fi-FI" sz="900" b="0">
              <a:solidFill>
                <a:schemeClr val="tx1"/>
              </a:solidFill>
            </a:endParaRPr>
          </a:p>
        </p:txBody>
      </p:sp>
      <p:sp>
        <p:nvSpPr>
          <p:cNvPr id="46085" name="Rectangle 2"/>
          <p:cNvSpPr>
            <a:spLocks noGrp="1" noChangeArrowheads="1"/>
          </p:cNvSpPr>
          <p:nvPr>
            <p:ph type="title"/>
          </p:nvPr>
        </p:nvSpPr>
        <p:spPr/>
        <p:txBody>
          <a:bodyPr/>
          <a:lstStyle/>
          <a:p>
            <a:pPr eaLnBrk="1" hangingPunct="1"/>
            <a:r>
              <a:rPr lang="fi-FI" smtClean="0"/>
              <a:t>Mitä on luovuus?</a:t>
            </a:r>
          </a:p>
        </p:txBody>
      </p:sp>
    </p:spTree>
    <p:extLst>
      <p:ext uri="{BB962C8B-B14F-4D97-AF65-F5344CB8AC3E}">
        <p14:creationId xmlns:p14="http://schemas.microsoft.com/office/powerpoint/2010/main" val="9912497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47108"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4D213F67-7C85-4E4B-A9F8-5D4E690F1BFC}" type="slidenum">
              <a:rPr lang="fi-FI" sz="900" b="0">
                <a:solidFill>
                  <a:schemeClr val="tx1"/>
                </a:solidFill>
              </a:rPr>
              <a:pPr eaLnBrk="1" hangingPunct="1"/>
              <a:t>26</a:t>
            </a:fld>
            <a:endParaRPr lang="fi-FI" sz="900" b="0">
              <a:solidFill>
                <a:schemeClr val="tx1"/>
              </a:solidFill>
            </a:endParaRPr>
          </a:p>
        </p:txBody>
      </p:sp>
      <p:sp>
        <p:nvSpPr>
          <p:cNvPr id="47109" name="Rectangle 2"/>
          <p:cNvSpPr>
            <a:spLocks noGrp="1" noChangeArrowheads="1"/>
          </p:cNvSpPr>
          <p:nvPr>
            <p:ph type="title"/>
          </p:nvPr>
        </p:nvSpPr>
        <p:spPr/>
        <p:txBody>
          <a:bodyPr/>
          <a:lstStyle/>
          <a:p>
            <a:pPr eaLnBrk="1" hangingPunct="1"/>
            <a:r>
              <a:rPr lang="fi-FI" smtClean="0"/>
              <a:t>Yrittäjämäistä asennetta</a:t>
            </a:r>
          </a:p>
        </p:txBody>
      </p:sp>
      <p:sp>
        <p:nvSpPr>
          <p:cNvPr id="47110" name="Rectangle 3"/>
          <p:cNvSpPr>
            <a:spLocks noGrp="1" noChangeArrowheads="1"/>
          </p:cNvSpPr>
          <p:nvPr>
            <p:ph type="body" idx="1"/>
          </p:nvPr>
        </p:nvSpPr>
        <p:spPr/>
        <p:txBody>
          <a:bodyPr/>
          <a:lstStyle/>
          <a:p>
            <a:pPr eaLnBrk="1" hangingPunct="1"/>
            <a:r>
              <a:rPr lang="fi-FI" smtClean="0"/>
              <a:t>Uskallusta yrittää, kokeilla ja testata.</a:t>
            </a:r>
          </a:p>
          <a:p>
            <a:pPr eaLnBrk="1" hangingPunct="1"/>
            <a:r>
              <a:rPr lang="fi-FI" smtClean="0"/>
              <a:t>Mahdollisuutta osallistua, ehdottaa ja keksiä.</a:t>
            </a:r>
          </a:p>
          <a:p>
            <a:pPr eaLnBrk="1" hangingPunct="1"/>
            <a:r>
              <a:rPr lang="fi-FI" smtClean="0"/>
              <a:t>Mahdollisuutta tutkia ja etsiä yhteyksiä eri asioiden välillä.</a:t>
            </a:r>
          </a:p>
          <a:p>
            <a:pPr eaLnBrk="1" hangingPunct="1"/>
            <a:r>
              <a:rPr lang="fi-FI" smtClean="0"/>
              <a:t>Luomalla ilmapiiri, jossa korostuu tekemisen ilo.</a:t>
            </a:r>
          </a:p>
          <a:p>
            <a:pPr eaLnBrk="1" hangingPunct="1">
              <a:buFontTx/>
              <a:buNone/>
            </a:pPr>
            <a:endParaRPr lang="fi-FI" smtClean="0"/>
          </a:p>
        </p:txBody>
      </p:sp>
    </p:spTree>
    <p:extLst>
      <p:ext uri="{BB962C8B-B14F-4D97-AF65-F5344CB8AC3E}">
        <p14:creationId xmlns:p14="http://schemas.microsoft.com/office/powerpoint/2010/main" val="27021341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48132"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588BC500-2865-49D5-B2B2-A94809E1F52F}" type="slidenum">
              <a:rPr lang="fi-FI" sz="900" b="0">
                <a:solidFill>
                  <a:schemeClr val="tx1"/>
                </a:solidFill>
              </a:rPr>
              <a:pPr eaLnBrk="1" hangingPunct="1"/>
              <a:t>27</a:t>
            </a:fld>
            <a:endParaRPr lang="fi-FI" sz="900" b="0">
              <a:solidFill>
                <a:schemeClr val="tx1"/>
              </a:solidFill>
            </a:endParaRPr>
          </a:p>
        </p:txBody>
      </p:sp>
      <p:sp>
        <p:nvSpPr>
          <p:cNvPr id="48133" name="Rectangle 2"/>
          <p:cNvSpPr>
            <a:spLocks noGrp="1" noChangeArrowheads="1"/>
          </p:cNvSpPr>
          <p:nvPr>
            <p:ph type="title"/>
          </p:nvPr>
        </p:nvSpPr>
        <p:spPr/>
        <p:txBody>
          <a:bodyPr/>
          <a:lstStyle/>
          <a:p>
            <a:pPr eaLnBrk="1" hangingPunct="1"/>
            <a:r>
              <a:rPr lang="fi-FI" smtClean="0"/>
              <a:t>Pehmeät taidot vs. kovat taidot</a:t>
            </a:r>
          </a:p>
        </p:txBody>
      </p:sp>
      <p:sp>
        <p:nvSpPr>
          <p:cNvPr id="48134" name="Rectangle 3"/>
          <p:cNvSpPr>
            <a:spLocks noGrp="1" noChangeArrowheads="1"/>
          </p:cNvSpPr>
          <p:nvPr>
            <p:ph type="body" idx="1"/>
          </p:nvPr>
        </p:nvSpPr>
        <p:spPr/>
        <p:txBody>
          <a:bodyPr>
            <a:normAutofit fontScale="92500" lnSpcReduction="10000"/>
          </a:bodyPr>
          <a:lstStyle/>
          <a:p>
            <a:pPr eaLnBrk="1" hangingPunct="1"/>
            <a:r>
              <a:rPr lang="fi-FI" smtClean="0"/>
              <a:t>Yrittäjämäisen asenteen kulmakivet –uskallus, kokeileminen ja luovuus sekä toisilta oppiminen ja toisten ideoiden päälle rakentaminen –ovat taitoja, pehmeää osaamista.</a:t>
            </a:r>
          </a:p>
          <a:p>
            <a:pPr eaLnBrk="1" hangingPunct="1"/>
            <a:r>
              <a:rPr lang="fi-FI" smtClean="0"/>
              <a:t>Suomalainen koulujärjestelmä on vahva kovien tiedollisten valmiuksien kasvattaja. Tieto on valtaa ja tiedollinen osaaminen yksilökeskeistä.</a:t>
            </a:r>
          </a:p>
          <a:p>
            <a:pPr eaLnBrk="1" hangingPunct="1"/>
            <a:r>
              <a:rPr lang="fi-FI" b="1" smtClean="0">
                <a:solidFill>
                  <a:srgbClr val="D10056"/>
                </a:solidFill>
              </a:rPr>
              <a:t>Moniselitteisyyden ymmärtäminen ja intuitio</a:t>
            </a:r>
            <a:r>
              <a:rPr lang="fi-FI" smtClean="0"/>
              <a:t> (jos tietoa on liian vähän tai liian paljon) nousevat työelämässä arvoon</a:t>
            </a:r>
          </a:p>
        </p:txBody>
      </p:sp>
    </p:spTree>
    <p:extLst>
      <p:ext uri="{BB962C8B-B14F-4D97-AF65-F5344CB8AC3E}">
        <p14:creationId xmlns:p14="http://schemas.microsoft.com/office/powerpoint/2010/main" val="14684947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Alatunnisteen paikkamerkki 2"/>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49156" name="Dian numeron paikkamerkki 3"/>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2985C18E-FD21-4746-8B47-4E77726D0D47}" type="slidenum">
              <a:rPr lang="fi-FI" sz="900" b="0">
                <a:solidFill>
                  <a:schemeClr val="tx1"/>
                </a:solidFill>
              </a:rPr>
              <a:pPr eaLnBrk="1" hangingPunct="1"/>
              <a:t>28</a:t>
            </a:fld>
            <a:endParaRPr lang="fi-FI" sz="900" b="0">
              <a:solidFill>
                <a:schemeClr val="tx1"/>
              </a:solidFill>
            </a:endParaRPr>
          </a:p>
        </p:txBody>
      </p:sp>
      <p:pic>
        <p:nvPicPr>
          <p:cNvPr id="49157" name="Content Placeholder 5" descr="Oivallus-pp-12.jpg"/>
          <p:cNvPicPr>
            <a:picLocks noGrp="1" noChangeAspect="1"/>
          </p:cNvPicPr>
          <p:nvPr>
            <p:ph idx="4294967295"/>
          </p:nvPr>
        </p:nvPicPr>
        <p:blipFill>
          <a:blip r:embed="rId3">
            <a:extLst>
              <a:ext uri="{28A0092B-C50C-407E-A947-70E740481C1C}">
                <a14:useLocalDpi xmlns:a14="http://schemas.microsoft.com/office/drawing/2010/main" val="0"/>
              </a:ext>
            </a:extLst>
          </a:blip>
          <a:srcRect l="19249" r="19249"/>
          <a:stretch>
            <a:fillRect/>
          </a:stretch>
        </p:blipFill>
        <p:spPr>
          <a:xfrm>
            <a:off x="3944532" y="612903"/>
            <a:ext cx="5753232" cy="5525660"/>
          </a:xfrm>
          <a:noFill/>
        </p:spPr>
      </p:pic>
      <p:sp>
        <p:nvSpPr>
          <p:cNvPr id="49158" name="Rectangle 5"/>
          <p:cNvSpPr txBox="1">
            <a:spLocks noGrp="1" noChangeArrowheads="1"/>
          </p:cNvSpPr>
          <p:nvPr/>
        </p:nvSpPr>
        <p:spPr bwMode="auto">
          <a:xfrm>
            <a:off x="2142178" y="6735590"/>
            <a:ext cx="1511752" cy="144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177" tIns="49588" rIns="99177" bIns="49588"/>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r>
              <a:rPr lang="fi-FI" sz="900" b="0">
                <a:solidFill>
                  <a:schemeClr val="tx1"/>
                </a:solidFill>
                <a:ea typeface="ＭＳ Ｐゴシック" charset="-128"/>
              </a:rPr>
              <a:t>Kirsi Juva</a:t>
            </a:r>
          </a:p>
        </p:txBody>
      </p:sp>
      <p:sp>
        <p:nvSpPr>
          <p:cNvPr id="49159" name="Rectangle 6"/>
          <p:cNvSpPr txBox="1">
            <a:spLocks noGrp="1" noChangeArrowheads="1"/>
          </p:cNvSpPr>
          <p:nvPr/>
        </p:nvSpPr>
        <p:spPr bwMode="auto">
          <a:xfrm flipH="1">
            <a:off x="558968" y="6734002"/>
            <a:ext cx="360472" cy="142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177" tIns="49588" rIns="99177" bIns="49588"/>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algn="r" eaLnBrk="1" hangingPunct="1"/>
            <a:fld id="{DBD5C400-0A2A-4CE6-810A-6C2449C5F7BF}" type="slidenum">
              <a:rPr lang="fi-FI" sz="900" b="0">
                <a:solidFill>
                  <a:schemeClr val="tx1"/>
                </a:solidFill>
                <a:ea typeface="ＭＳ Ｐゴシック" charset="-128"/>
              </a:rPr>
              <a:pPr algn="r" eaLnBrk="1" hangingPunct="1"/>
              <a:t>28</a:t>
            </a:fld>
            <a:endParaRPr lang="fi-FI" sz="900" b="0">
              <a:solidFill>
                <a:schemeClr val="tx1"/>
              </a:solidFill>
              <a:ea typeface="ＭＳ Ｐゴシック" charset="-128"/>
            </a:endParaRPr>
          </a:p>
        </p:txBody>
      </p:sp>
      <p:grpSp>
        <p:nvGrpSpPr>
          <p:cNvPr id="49160" name="Group 11"/>
          <p:cNvGrpSpPr>
            <a:grpSpLocks/>
          </p:cNvGrpSpPr>
          <p:nvPr/>
        </p:nvGrpSpPr>
        <p:grpSpPr bwMode="auto">
          <a:xfrm>
            <a:off x="4266889" y="3348745"/>
            <a:ext cx="5297484" cy="3598030"/>
            <a:chOff x="1780" y="2200"/>
            <a:chExt cx="3336" cy="2266"/>
          </a:xfrm>
        </p:grpSpPr>
        <p:sp>
          <p:nvSpPr>
            <p:cNvPr id="49162" name="Text Box 5"/>
            <p:cNvSpPr txBox="1">
              <a:spLocks noChangeArrowheads="1"/>
            </p:cNvSpPr>
            <p:nvPr/>
          </p:nvSpPr>
          <p:spPr bwMode="auto">
            <a:xfrm>
              <a:off x="3762" y="2200"/>
              <a:ext cx="84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3600" b="0">
                  <a:solidFill>
                    <a:schemeClr val="tx1"/>
                  </a:solidFill>
                  <a:latin typeface="Calibri" pitchFamily="34" charset="0"/>
                  <a:ea typeface="ＭＳ Ｐゴシック" charset="-128"/>
                </a:rPr>
                <a:t>Taidot</a:t>
              </a:r>
            </a:p>
          </p:txBody>
        </p:sp>
        <p:sp>
          <p:nvSpPr>
            <p:cNvPr id="49163" name="Text Box 6"/>
            <p:cNvSpPr txBox="1">
              <a:spLocks noChangeArrowheads="1"/>
            </p:cNvSpPr>
            <p:nvPr/>
          </p:nvSpPr>
          <p:spPr bwMode="auto">
            <a:xfrm>
              <a:off x="2121" y="2200"/>
              <a:ext cx="86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3600" b="0">
                  <a:solidFill>
                    <a:schemeClr val="tx1"/>
                  </a:solidFill>
                  <a:latin typeface="Calibri" pitchFamily="34" charset="0"/>
                  <a:ea typeface="ＭＳ Ｐゴシック" charset="-128"/>
                </a:rPr>
                <a:t>Tiedot</a:t>
              </a:r>
            </a:p>
          </p:txBody>
        </p:sp>
        <p:sp>
          <p:nvSpPr>
            <p:cNvPr id="49164" name="Text Box 7"/>
            <p:cNvSpPr txBox="1">
              <a:spLocks noChangeArrowheads="1"/>
            </p:cNvSpPr>
            <p:nvPr/>
          </p:nvSpPr>
          <p:spPr bwMode="auto">
            <a:xfrm>
              <a:off x="1780" y="4060"/>
              <a:ext cx="3336"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3600" b="0">
                  <a:solidFill>
                    <a:schemeClr val="tx1"/>
                  </a:solidFill>
                  <a:latin typeface="Calibri" pitchFamily="34" charset="0"/>
                  <a:ea typeface="ＭＳ Ｐゴシック" charset="-128"/>
                </a:rPr>
                <a:t>Asenne, usko pystymiseen</a:t>
              </a:r>
            </a:p>
          </p:txBody>
        </p:sp>
      </p:grpSp>
      <p:sp>
        <p:nvSpPr>
          <p:cNvPr id="90122" name="Text Box 10"/>
          <p:cNvSpPr txBox="1">
            <a:spLocks noChangeArrowheads="1"/>
          </p:cNvSpPr>
          <p:nvPr/>
        </p:nvSpPr>
        <p:spPr bwMode="auto">
          <a:xfrm>
            <a:off x="417300" y="4430054"/>
            <a:ext cx="3256034" cy="954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b="0">
                <a:solidFill>
                  <a:schemeClr val="tx1"/>
                </a:solidFill>
                <a:latin typeface="Calibri" pitchFamily="34" charset="0"/>
                <a:ea typeface="ＭＳ Ｐゴシック" charset="-128"/>
              </a:rPr>
              <a:t>Koko totuus ei synny </a:t>
            </a:r>
            <a:br>
              <a:rPr lang="fi-FI" b="0">
                <a:solidFill>
                  <a:schemeClr val="tx1"/>
                </a:solidFill>
                <a:latin typeface="Calibri" pitchFamily="34" charset="0"/>
                <a:ea typeface="ＭＳ Ｐゴシック" charset="-128"/>
              </a:rPr>
            </a:br>
            <a:r>
              <a:rPr lang="fi-FI" b="0">
                <a:solidFill>
                  <a:schemeClr val="tx1"/>
                </a:solidFill>
                <a:latin typeface="Calibri" pitchFamily="34" charset="0"/>
                <a:ea typeface="ＭＳ Ｐゴシック" charset="-128"/>
              </a:rPr>
              <a:t>pelkästä tiedosta</a:t>
            </a:r>
            <a:r>
              <a:rPr lang="fi-FI" b="0">
                <a:solidFill>
                  <a:srgbClr val="D10056"/>
                </a:solidFill>
                <a:latin typeface="Calibri" pitchFamily="34" charset="0"/>
                <a:ea typeface="ＭＳ Ｐゴシック" charset="-128"/>
              </a:rPr>
              <a:t>.</a:t>
            </a:r>
          </a:p>
        </p:txBody>
      </p:sp>
    </p:spTree>
    <p:extLst>
      <p:ext uri="{BB962C8B-B14F-4D97-AF65-F5344CB8AC3E}">
        <p14:creationId xmlns:p14="http://schemas.microsoft.com/office/powerpoint/2010/main" val="21041164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0122"/>
                                        </p:tgtEl>
                                        <p:attrNameLst>
                                          <p:attrName>style.visibility</p:attrName>
                                        </p:attrNameLst>
                                      </p:cBhvr>
                                      <p:to>
                                        <p:strVal val="visible"/>
                                      </p:to>
                                    </p:set>
                                    <p:animEffect transition="in" filter="blinds(horizontal)">
                                      <p:cBhvr>
                                        <p:cTn id="7" dur="500"/>
                                        <p:tgtEl>
                                          <p:spTgt spid="90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50180"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1C2BFEE5-EB23-4DE4-81E5-0C32F99DFB3D}" type="slidenum">
              <a:rPr lang="fi-FI" sz="900" b="0">
                <a:solidFill>
                  <a:schemeClr val="tx1"/>
                </a:solidFill>
              </a:rPr>
              <a:pPr eaLnBrk="1" hangingPunct="1"/>
              <a:t>29</a:t>
            </a:fld>
            <a:endParaRPr lang="fi-FI" sz="900" b="0">
              <a:solidFill>
                <a:schemeClr val="tx1"/>
              </a:solidFill>
            </a:endParaRPr>
          </a:p>
        </p:txBody>
      </p:sp>
      <p:sp>
        <p:nvSpPr>
          <p:cNvPr id="50181" name="Rectangle 2"/>
          <p:cNvSpPr>
            <a:spLocks noGrp="1" noChangeArrowheads="1"/>
          </p:cNvSpPr>
          <p:nvPr>
            <p:ph type="title"/>
          </p:nvPr>
        </p:nvSpPr>
        <p:spPr/>
        <p:txBody>
          <a:bodyPr/>
          <a:lstStyle/>
          <a:p>
            <a:pPr eaLnBrk="1" hangingPunct="1"/>
            <a:r>
              <a:rPr lang="fi-FI" smtClean="0"/>
              <a:t>Pystyvyyskokemus</a:t>
            </a:r>
          </a:p>
        </p:txBody>
      </p:sp>
      <p:sp>
        <p:nvSpPr>
          <p:cNvPr id="50182" name="Rectangle 3"/>
          <p:cNvSpPr>
            <a:spLocks noGrp="1" noChangeArrowheads="1"/>
          </p:cNvSpPr>
          <p:nvPr>
            <p:ph type="body" idx="1"/>
          </p:nvPr>
        </p:nvSpPr>
        <p:spPr/>
        <p:txBody>
          <a:bodyPr/>
          <a:lstStyle/>
          <a:p>
            <a:pPr eaLnBrk="1" hangingPunct="1"/>
            <a:r>
              <a:rPr lang="fi-FI" smtClean="0"/>
              <a:t>Korostuu nuotittomissa töissä</a:t>
            </a:r>
          </a:p>
          <a:p>
            <a:pPr eaLnBrk="1" hangingPunct="1"/>
            <a:r>
              <a:rPr lang="fi-FI" smtClean="0"/>
              <a:t>Liittyy asenteeseen. Viime kädessä ”asenne ratkaisee”.</a:t>
            </a:r>
          </a:p>
          <a:p>
            <a:pPr eaLnBrk="1" hangingPunct="1"/>
            <a:r>
              <a:rPr lang="fi-FI" smtClean="0"/>
              <a:t>Ilman käsitystä omista kyvyistä ja halusta oppia, ei synny oppimista.</a:t>
            </a:r>
          </a:p>
        </p:txBody>
      </p:sp>
    </p:spTree>
    <p:extLst>
      <p:ext uri="{BB962C8B-B14F-4D97-AF65-F5344CB8AC3E}">
        <p14:creationId xmlns:p14="http://schemas.microsoft.com/office/powerpoint/2010/main" val="37888853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7609" y="1315861"/>
            <a:ext cx="7395685" cy="1621111"/>
          </a:xfrm>
        </p:spPr>
        <p:txBody>
          <a:bodyPr>
            <a:noAutofit/>
          </a:bodyPr>
          <a:lstStyle/>
          <a:p>
            <a:r>
              <a:rPr lang="fi-FI" sz="5200" b="1" dirty="0"/>
              <a:t>=hyvinvoiva Suomi</a:t>
            </a:r>
            <a:br>
              <a:rPr lang="fi-FI" sz="5200" b="1" dirty="0"/>
            </a:br>
            <a:r>
              <a:rPr lang="fi-FI" sz="5200" b="1" dirty="0"/>
              <a:t/>
            </a:r>
            <a:br>
              <a:rPr lang="fi-FI" sz="5200" b="1" dirty="0"/>
            </a:br>
            <a:r>
              <a:rPr lang="fi-FI" sz="5200" b="1" dirty="0"/>
              <a:t>=osaavat ihmiset</a:t>
            </a:r>
            <a:br>
              <a:rPr lang="fi-FI" sz="5200" b="1" dirty="0"/>
            </a:br>
            <a:endParaRPr lang="en-US" sz="5200" dirty="0"/>
          </a:p>
        </p:txBody>
      </p:sp>
      <p:sp>
        <p:nvSpPr>
          <p:cNvPr id="3" name="Slide Number Placeholder 2"/>
          <p:cNvSpPr>
            <a:spLocks noGrp="1"/>
          </p:cNvSpPr>
          <p:nvPr>
            <p:ph type="sldNum" sz="quarter" idx="12"/>
          </p:nvPr>
        </p:nvSpPr>
        <p:spPr/>
        <p:txBody>
          <a:bodyPr/>
          <a:lstStyle/>
          <a:p>
            <a:fld id="{6889C501-382D-2C40-8B17-A8361916DBCA}" type="slidenum">
              <a:rPr lang="en-US"/>
              <a:pPr/>
              <a:t>3</a:t>
            </a:fld>
            <a:endParaRPr lang="en-US"/>
          </a:p>
        </p:txBody>
      </p:sp>
      <p:sp>
        <p:nvSpPr>
          <p:cNvPr id="5" name="Alatunnisteen paikkamerkki 4"/>
          <p:cNvSpPr>
            <a:spLocks noGrp="1"/>
          </p:cNvSpPr>
          <p:nvPr>
            <p:ph type="ftr" sz="quarter" idx="11"/>
          </p:nvPr>
        </p:nvSpPr>
        <p:spPr/>
        <p:txBody>
          <a:bodyPr/>
          <a:lstStyle/>
          <a:p>
            <a:r>
              <a:rPr lang="en-US" smtClean="0"/>
              <a:t>Peer Haataja, EK</a:t>
            </a:r>
            <a:endParaRPr lang="en-US"/>
          </a:p>
        </p:txBody>
      </p:sp>
    </p:spTree>
    <p:extLst>
      <p:ext uri="{BB962C8B-B14F-4D97-AF65-F5344CB8AC3E}">
        <p14:creationId xmlns:p14="http://schemas.microsoft.com/office/powerpoint/2010/main" val="18470671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Alatunnisteen paikkamerkki 2"/>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51204" name="Dian numeron paikkamerkki 3"/>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5A6B875E-2DFC-4148-968F-F827E74D26AA}" type="slidenum">
              <a:rPr lang="fi-FI" sz="900" b="0">
                <a:solidFill>
                  <a:schemeClr val="tx1"/>
                </a:solidFill>
              </a:rPr>
              <a:pPr eaLnBrk="1" hangingPunct="1"/>
              <a:t>30</a:t>
            </a:fld>
            <a:endParaRPr lang="fi-FI" sz="900" b="0">
              <a:solidFill>
                <a:schemeClr val="tx1"/>
              </a:solidFill>
            </a:endParaRPr>
          </a:p>
        </p:txBody>
      </p:sp>
      <p:sp>
        <p:nvSpPr>
          <p:cNvPr id="51207" name="Dian numeron paikkamerkki 5"/>
          <p:cNvSpPr txBox="1">
            <a:spLocks noGrp="1"/>
          </p:cNvSpPr>
          <p:nvPr/>
        </p:nvSpPr>
        <p:spPr bwMode="auto">
          <a:xfrm>
            <a:off x="593902" y="7003941"/>
            <a:ext cx="847978" cy="2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994" tIns="49497" rIns="98994" bIns="49497"/>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eaLnBrk="1" hangingPunct="1"/>
            <a:endParaRPr lang="fi-FI" sz="900" b="0" dirty="0">
              <a:solidFill>
                <a:schemeClr val="tx1"/>
              </a:solidFill>
            </a:endParaRPr>
          </a:p>
        </p:txBody>
      </p:sp>
      <p:sp>
        <p:nvSpPr>
          <p:cNvPr id="51208" name="Rectangle 2"/>
          <p:cNvSpPr>
            <a:spLocks noGrp="1" noChangeArrowheads="1"/>
          </p:cNvSpPr>
          <p:nvPr>
            <p:ph type="title" idx="4294967295"/>
          </p:nvPr>
        </p:nvSpPr>
        <p:spPr/>
        <p:txBody>
          <a:bodyPr/>
          <a:lstStyle/>
          <a:p>
            <a:pPr eaLnBrk="1" hangingPunct="1"/>
            <a:r>
              <a:rPr lang="fi-FI" smtClean="0"/>
              <a:t>Ei mitä, vaan miten?</a:t>
            </a:r>
          </a:p>
        </p:txBody>
      </p:sp>
      <p:sp>
        <p:nvSpPr>
          <p:cNvPr id="51209" name="Rectangle 3"/>
          <p:cNvSpPr>
            <a:spLocks noGrp="1" noChangeArrowheads="1"/>
          </p:cNvSpPr>
          <p:nvPr>
            <p:ph type="body" idx="4294967295"/>
          </p:nvPr>
        </p:nvSpPr>
        <p:spPr/>
        <p:txBody>
          <a:bodyPr>
            <a:normAutofit fontScale="92500" lnSpcReduction="20000"/>
          </a:bodyPr>
          <a:lstStyle/>
          <a:p>
            <a:pPr eaLnBrk="1" hangingPunct="1"/>
            <a:r>
              <a:rPr lang="fi-FI" smtClean="0"/>
              <a:t>Ulos luokkahuoneista</a:t>
            </a:r>
          </a:p>
          <a:p>
            <a:pPr eaLnBrk="1" hangingPunct="1"/>
            <a:r>
              <a:rPr lang="fi-FI" smtClean="0"/>
              <a:t>Opettajakeskeisyydestä oppijakeskeiseksi</a:t>
            </a:r>
          </a:p>
          <a:p>
            <a:pPr eaLnBrk="1" hangingPunct="1"/>
            <a:r>
              <a:rPr lang="fi-FI" smtClean="0"/>
              <a:t>Suorasta ohjauksesta vuorovaikutteiseksi</a:t>
            </a:r>
          </a:p>
          <a:p>
            <a:pPr eaLnBrk="1" hangingPunct="1"/>
            <a:r>
              <a:rPr lang="fi-FI" smtClean="0"/>
              <a:t>Teoria käytäntö</a:t>
            </a:r>
          </a:p>
          <a:p>
            <a:pPr eaLnBrk="1" hangingPunct="1"/>
            <a:r>
              <a:rPr lang="fi-FI" smtClean="0"/>
              <a:t>Kokonaisarvio jatkuva arviointi</a:t>
            </a:r>
          </a:p>
          <a:p>
            <a:pPr eaLnBrk="1" hangingPunct="1"/>
            <a:r>
              <a:rPr lang="fi-FI" smtClean="0"/>
              <a:t>Kouluoppiminen elinikäinen oppiminen……</a:t>
            </a:r>
          </a:p>
          <a:p>
            <a:pPr eaLnBrk="1" hangingPunct="1"/>
            <a:endParaRPr lang="fi-FI" smtClean="0"/>
          </a:p>
          <a:p>
            <a:pPr eaLnBrk="1" hangingPunct="1">
              <a:buFontTx/>
              <a:buNone/>
            </a:pPr>
            <a:r>
              <a:rPr lang="fi-FI" smtClean="0"/>
              <a:t>EDISTYKSELLISET OPETUS- JA OPPIMISMENETELMÄT VOIVAT</a:t>
            </a:r>
          </a:p>
          <a:p>
            <a:pPr eaLnBrk="1" hangingPunct="1">
              <a:buFontTx/>
              <a:buNone/>
            </a:pPr>
            <a:r>
              <a:rPr lang="fi-FI" smtClean="0"/>
              <a:t>OLLA YKSINKERTAISIA</a:t>
            </a:r>
          </a:p>
        </p:txBody>
      </p:sp>
    </p:spTree>
    <p:extLst>
      <p:ext uri="{BB962C8B-B14F-4D97-AF65-F5344CB8AC3E}">
        <p14:creationId xmlns:p14="http://schemas.microsoft.com/office/powerpoint/2010/main" val="32188407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Alatunnisteen paikkamerkki 2"/>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52228" name="Dian numeron paikkamerkki 3"/>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A4EBA49C-6605-452F-ADBA-50732E50120D}" type="slidenum">
              <a:rPr lang="fi-FI" sz="900" b="0">
                <a:solidFill>
                  <a:schemeClr val="tx1"/>
                </a:solidFill>
              </a:rPr>
              <a:pPr eaLnBrk="1" hangingPunct="1"/>
              <a:t>31</a:t>
            </a:fld>
            <a:endParaRPr lang="fi-FI" sz="900" b="0">
              <a:solidFill>
                <a:schemeClr val="tx1"/>
              </a:solidFill>
            </a:endParaRPr>
          </a:p>
        </p:txBody>
      </p:sp>
      <p:sp>
        <p:nvSpPr>
          <p:cNvPr id="52231" name="Dian numeron paikkamerkki 5"/>
          <p:cNvSpPr txBox="1">
            <a:spLocks noGrp="1"/>
          </p:cNvSpPr>
          <p:nvPr/>
        </p:nvSpPr>
        <p:spPr bwMode="auto">
          <a:xfrm>
            <a:off x="593902" y="7003941"/>
            <a:ext cx="847978" cy="2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994" tIns="49497" rIns="98994" bIns="49497"/>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eaLnBrk="1" hangingPunct="1"/>
            <a:endParaRPr lang="fi-FI" sz="900" b="0" dirty="0">
              <a:solidFill>
                <a:schemeClr val="tx1"/>
              </a:solidFill>
            </a:endParaRPr>
          </a:p>
        </p:txBody>
      </p:sp>
      <p:sp>
        <p:nvSpPr>
          <p:cNvPr id="52232" name="Rectangle 2"/>
          <p:cNvSpPr>
            <a:spLocks noGrp="1" noChangeArrowheads="1"/>
          </p:cNvSpPr>
          <p:nvPr>
            <p:ph type="title" idx="4294967295"/>
          </p:nvPr>
        </p:nvSpPr>
        <p:spPr/>
        <p:txBody>
          <a:bodyPr/>
          <a:lstStyle/>
          <a:p>
            <a:pPr eaLnBrk="1" hangingPunct="1"/>
            <a:r>
              <a:rPr lang="fi-FI" smtClean="0"/>
              <a:t>Koulun ovet auki ympäröivään maailmaan</a:t>
            </a:r>
          </a:p>
        </p:txBody>
      </p:sp>
      <p:sp>
        <p:nvSpPr>
          <p:cNvPr id="52233" name="Rectangle 3"/>
          <p:cNvSpPr>
            <a:spLocks noGrp="1" noChangeArrowheads="1"/>
          </p:cNvSpPr>
          <p:nvPr>
            <p:ph type="body" idx="4294967295"/>
          </p:nvPr>
        </p:nvSpPr>
        <p:spPr/>
        <p:txBody>
          <a:bodyPr>
            <a:normAutofit fontScale="92500" lnSpcReduction="20000"/>
          </a:bodyPr>
          <a:lstStyle/>
          <a:p>
            <a:pPr eaLnBrk="1" hangingPunct="1"/>
            <a:r>
              <a:rPr lang="fi-FI" dirty="0" smtClean="0"/>
              <a:t>Koti</a:t>
            </a:r>
          </a:p>
          <a:p>
            <a:pPr eaLnBrk="1" hangingPunct="1"/>
            <a:r>
              <a:rPr lang="fi-FI" dirty="0" smtClean="0"/>
              <a:t>Päiväkoti</a:t>
            </a:r>
          </a:p>
          <a:p>
            <a:pPr eaLnBrk="1" hangingPunct="1"/>
            <a:r>
              <a:rPr lang="fi-FI" dirty="0" smtClean="0"/>
              <a:t>Kirjasto</a:t>
            </a:r>
          </a:p>
          <a:p>
            <a:pPr eaLnBrk="1" hangingPunct="1"/>
            <a:r>
              <a:rPr lang="fi-FI" dirty="0" smtClean="0"/>
              <a:t>Urheilu</a:t>
            </a:r>
          </a:p>
          <a:p>
            <a:pPr eaLnBrk="1" hangingPunct="1"/>
            <a:r>
              <a:rPr lang="fi-FI" dirty="0" smtClean="0"/>
              <a:t>Kulttuuri</a:t>
            </a:r>
          </a:p>
          <a:p>
            <a:pPr eaLnBrk="1" hangingPunct="1"/>
            <a:r>
              <a:rPr lang="fi-FI" dirty="0" smtClean="0"/>
              <a:t>Harrastukset</a:t>
            </a:r>
          </a:p>
          <a:p>
            <a:pPr eaLnBrk="1" hangingPunct="1"/>
            <a:r>
              <a:rPr lang="fi-FI" dirty="0" smtClean="0"/>
              <a:t>Palvelut</a:t>
            </a:r>
          </a:p>
          <a:p>
            <a:pPr eaLnBrk="1" hangingPunct="1"/>
            <a:r>
              <a:rPr lang="fi-FI" dirty="0" smtClean="0"/>
              <a:t>Rakennukset</a:t>
            </a:r>
          </a:p>
          <a:p>
            <a:pPr eaLnBrk="1" hangingPunct="1"/>
            <a:r>
              <a:rPr lang="fi-FI" dirty="0" smtClean="0"/>
              <a:t>Julkiset organisaatiot</a:t>
            </a:r>
          </a:p>
          <a:p>
            <a:pPr eaLnBrk="1" hangingPunct="1"/>
            <a:r>
              <a:rPr lang="fi-FI" dirty="0" smtClean="0"/>
              <a:t>Työpaikat</a:t>
            </a:r>
          </a:p>
          <a:p>
            <a:pPr eaLnBrk="1" hangingPunct="1"/>
            <a:endParaRPr lang="fi-FI" dirty="0" smtClean="0"/>
          </a:p>
        </p:txBody>
      </p:sp>
    </p:spTree>
    <p:extLst>
      <p:ext uri="{BB962C8B-B14F-4D97-AF65-F5344CB8AC3E}">
        <p14:creationId xmlns:p14="http://schemas.microsoft.com/office/powerpoint/2010/main" val="24699491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Alatunnisteen paikkamerkki 2"/>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53252" name="Dian numeron paikkamerkki 3"/>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78AFCE7C-6B6D-48C6-AA00-6D3B7D00E935}" type="slidenum">
              <a:rPr lang="fi-FI" sz="900" b="0">
                <a:solidFill>
                  <a:schemeClr val="tx1"/>
                </a:solidFill>
              </a:rPr>
              <a:pPr eaLnBrk="1" hangingPunct="1"/>
              <a:t>32</a:t>
            </a:fld>
            <a:endParaRPr lang="fi-FI" sz="900" b="0">
              <a:solidFill>
                <a:schemeClr val="tx1"/>
              </a:solidFill>
            </a:endParaRPr>
          </a:p>
        </p:txBody>
      </p:sp>
      <p:sp>
        <p:nvSpPr>
          <p:cNvPr id="53256" name="Rectangle 2"/>
          <p:cNvSpPr>
            <a:spLocks noGrp="1" noChangeArrowheads="1"/>
          </p:cNvSpPr>
          <p:nvPr>
            <p:ph type="title" idx="4294967295"/>
          </p:nvPr>
        </p:nvSpPr>
        <p:spPr/>
        <p:txBody>
          <a:bodyPr/>
          <a:lstStyle/>
          <a:p>
            <a:pPr eaLnBrk="1" hangingPunct="1"/>
            <a:r>
              <a:rPr lang="fi-FI" sz="2400"/>
              <a:t>Kunnollisissa puitteissa opettaja voi olla muutoksen primus motor</a:t>
            </a:r>
          </a:p>
        </p:txBody>
      </p:sp>
      <p:sp>
        <p:nvSpPr>
          <p:cNvPr id="53257" name="Rectangle 3"/>
          <p:cNvSpPr>
            <a:spLocks noGrp="1" noChangeArrowheads="1"/>
          </p:cNvSpPr>
          <p:nvPr>
            <p:ph type="body" idx="4294967295"/>
          </p:nvPr>
        </p:nvSpPr>
        <p:spPr/>
        <p:txBody>
          <a:bodyPr/>
          <a:lstStyle/>
          <a:p>
            <a:pPr eaLnBrk="1" hangingPunct="1"/>
            <a:r>
              <a:rPr lang="fi-FI" smtClean="0"/>
              <a:t>Kulttuurin muutos on viimekädessä kiinni opettajista</a:t>
            </a:r>
          </a:p>
          <a:p>
            <a:pPr eaLnBrk="1" hangingPunct="1"/>
            <a:r>
              <a:rPr lang="fi-FI" smtClean="0"/>
              <a:t>Rehtorit mahdollistaa</a:t>
            </a:r>
          </a:p>
          <a:p>
            <a:pPr eaLnBrk="1" hangingPunct="1"/>
            <a:r>
              <a:rPr lang="fi-FI" smtClean="0"/>
              <a:t>Päättäjät ohjaa</a:t>
            </a:r>
          </a:p>
          <a:p>
            <a:pPr eaLnBrk="1" hangingPunct="1"/>
            <a:endParaRPr lang="fi-FI" smtClean="0"/>
          </a:p>
          <a:p>
            <a:pPr eaLnBrk="1" hangingPunct="1"/>
            <a:r>
              <a:rPr lang="fi-FI" smtClean="0"/>
              <a:t>Opettaja on parhaimmillaan sparraaja.</a:t>
            </a:r>
          </a:p>
        </p:txBody>
      </p:sp>
    </p:spTree>
    <p:extLst>
      <p:ext uri="{BB962C8B-B14F-4D97-AF65-F5344CB8AC3E}">
        <p14:creationId xmlns:p14="http://schemas.microsoft.com/office/powerpoint/2010/main" val="18166833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Alatunnisteen paikkamerkki 3"/>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55300" name="Dian numeron paikkamerkki 4"/>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4DA90C13-359E-4596-995E-A77300C475F9}" type="slidenum">
              <a:rPr lang="fi-FI" sz="900" b="0">
                <a:solidFill>
                  <a:schemeClr val="tx1"/>
                </a:solidFill>
              </a:rPr>
              <a:pPr eaLnBrk="1" hangingPunct="1"/>
              <a:t>33</a:t>
            </a:fld>
            <a:endParaRPr lang="fi-FI" sz="900" b="0">
              <a:solidFill>
                <a:schemeClr val="tx1"/>
              </a:solidFill>
            </a:endParaRPr>
          </a:p>
        </p:txBody>
      </p:sp>
      <p:sp>
        <p:nvSpPr>
          <p:cNvPr id="55301" name="Rectangle 2"/>
          <p:cNvSpPr>
            <a:spLocks noChangeArrowheads="1"/>
          </p:cNvSpPr>
          <p:nvPr/>
        </p:nvSpPr>
        <p:spPr bwMode="auto">
          <a:xfrm>
            <a:off x="928974" y="2183279"/>
            <a:ext cx="4763"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02" name="Rectangle 3"/>
          <p:cNvSpPr>
            <a:spLocks noChangeArrowheads="1"/>
          </p:cNvSpPr>
          <p:nvPr/>
        </p:nvSpPr>
        <p:spPr bwMode="auto">
          <a:xfrm>
            <a:off x="928974" y="2183279"/>
            <a:ext cx="4763"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03" name="Rectangle 4"/>
          <p:cNvSpPr>
            <a:spLocks noChangeArrowheads="1"/>
          </p:cNvSpPr>
          <p:nvPr/>
        </p:nvSpPr>
        <p:spPr bwMode="auto">
          <a:xfrm>
            <a:off x="7117303" y="2183279"/>
            <a:ext cx="4764"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04" name="Rectangle 5"/>
          <p:cNvSpPr>
            <a:spLocks noChangeArrowheads="1"/>
          </p:cNvSpPr>
          <p:nvPr/>
        </p:nvSpPr>
        <p:spPr bwMode="auto">
          <a:xfrm>
            <a:off x="7117303" y="2183279"/>
            <a:ext cx="4764"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05" name="Rectangle 6"/>
          <p:cNvSpPr>
            <a:spLocks noChangeArrowheads="1"/>
          </p:cNvSpPr>
          <p:nvPr/>
        </p:nvSpPr>
        <p:spPr bwMode="auto">
          <a:xfrm>
            <a:off x="928974" y="2451615"/>
            <a:ext cx="4763" cy="476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06" name="Rectangle 7"/>
          <p:cNvSpPr>
            <a:spLocks noChangeArrowheads="1"/>
          </p:cNvSpPr>
          <p:nvPr/>
        </p:nvSpPr>
        <p:spPr bwMode="auto">
          <a:xfrm>
            <a:off x="7117303" y="2451615"/>
            <a:ext cx="4764" cy="476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07" name="Rectangle 8"/>
          <p:cNvSpPr>
            <a:spLocks noChangeArrowheads="1"/>
          </p:cNvSpPr>
          <p:nvPr/>
        </p:nvSpPr>
        <p:spPr bwMode="auto">
          <a:xfrm>
            <a:off x="928974" y="2719967"/>
            <a:ext cx="4763"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08" name="Rectangle 9"/>
          <p:cNvSpPr>
            <a:spLocks noChangeArrowheads="1"/>
          </p:cNvSpPr>
          <p:nvPr/>
        </p:nvSpPr>
        <p:spPr bwMode="auto">
          <a:xfrm>
            <a:off x="6405897" y="2719967"/>
            <a:ext cx="6353"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09" name="Rectangle 10"/>
          <p:cNvSpPr>
            <a:spLocks noChangeArrowheads="1"/>
          </p:cNvSpPr>
          <p:nvPr/>
        </p:nvSpPr>
        <p:spPr bwMode="auto">
          <a:xfrm>
            <a:off x="928974" y="3186790"/>
            <a:ext cx="4763"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10" name="Rectangle 11"/>
          <p:cNvSpPr>
            <a:spLocks noChangeArrowheads="1"/>
          </p:cNvSpPr>
          <p:nvPr/>
        </p:nvSpPr>
        <p:spPr bwMode="auto">
          <a:xfrm>
            <a:off x="7117303" y="3186790"/>
            <a:ext cx="4764"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11" name="Rectangle 12"/>
          <p:cNvSpPr>
            <a:spLocks noChangeArrowheads="1"/>
          </p:cNvSpPr>
          <p:nvPr/>
        </p:nvSpPr>
        <p:spPr bwMode="auto">
          <a:xfrm>
            <a:off x="928974" y="3658368"/>
            <a:ext cx="4763" cy="476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12" name="Rectangle 13"/>
          <p:cNvSpPr>
            <a:spLocks noChangeArrowheads="1"/>
          </p:cNvSpPr>
          <p:nvPr/>
        </p:nvSpPr>
        <p:spPr bwMode="auto">
          <a:xfrm>
            <a:off x="7117303" y="3658368"/>
            <a:ext cx="4764" cy="476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13" name="Rectangle 14"/>
          <p:cNvSpPr>
            <a:spLocks noChangeArrowheads="1"/>
          </p:cNvSpPr>
          <p:nvPr/>
        </p:nvSpPr>
        <p:spPr bwMode="auto">
          <a:xfrm>
            <a:off x="928974" y="4126779"/>
            <a:ext cx="4763" cy="317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14" name="Rectangle 15"/>
          <p:cNvSpPr>
            <a:spLocks noChangeArrowheads="1"/>
          </p:cNvSpPr>
          <p:nvPr/>
        </p:nvSpPr>
        <p:spPr bwMode="auto">
          <a:xfrm>
            <a:off x="6405897" y="4126779"/>
            <a:ext cx="6353" cy="317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15" name="Rectangle 16"/>
          <p:cNvSpPr>
            <a:spLocks noChangeArrowheads="1"/>
          </p:cNvSpPr>
          <p:nvPr/>
        </p:nvSpPr>
        <p:spPr bwMode="auto">
          <a:xfrm>
            <a:off x="928974" y="4828609"/>
            <a:ext cx="4763"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16" name="Rectangle 17"/>
          <p:cNvSpPr>
            <a:spLocks noChangeArrowheads="1"/>
          </p:cNvSpPr>
          <p:nvPr/>
        </p:nvSpPr>
        <p:spPr bwMode="auto">
          <a:xfrm>
            <a:off x="7117303" y="4828609"/>
            <a:ext cx="4764" cy="4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17" name="Rectangle 18"/>
          <p:cNvSpPr>
            <a:spLocks noChangeArrowheads="1"/>
          </p:cNvSpPr>
          <p:nvPr/>
        </p:nvSpPr>
        <p:spPr bwMode="auto">
          <a:xfrm>
            <a:off x="928974" y="5301776"/>
            <a:ext cx="4763" cy="317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18" name="Rectangle 19"/>
          <p:cNvSpPr>
            <a:spLocks noChangeArrowheads="1"/>
          </p:cNvSpPr>
          <p:nvPr/>
        </p:nvSpPr>
        <p:spPr bwMode="auto">
          <a:xfrm>
            <a:off x="928974" y="5301776"/>
            <a:ext cx="4763" cy="317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19" name="Rectangle 20"/>
          <p:cNvSpPr>
            <a:spLocks noChangeArrowheads="1"/>
          </p:cNvSpPr>
          <p:nvPr/>
        </p:nvSpPr>
        <p:spPr bwMode="auto">
          <a:xfrm>
            <a:off x="7117303" y="5301776"/>
            <a:ext cx="4764" cy="317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20" name="Rectangle 21"/>
          <p:cNvSpPr>
            <a:spLocks noChangeArrowheads="1"/>
          </p:cNvSpPr>
          <p:nvPr/>
        </p:nvSpPr>
        <p:spPr bwMode="auto">
          <a:xfrm>
            <a:off x="7117303" y="5301776"/>
            <a:ext cx="4764" cy="317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7" tIns="45727" rIns="91447" bIns="45727"/>
          <a:lstStyle/>
          <a:p>
            <a:endParaRPr lang="fi-FI"/>
          </a:p>
        </p:txBody>
      </p:sp>
      <p:sp>
        <p:nvSpPr>
          <p:cNvPr id="55321" name="Rectangle 22"/>
          <p:cNvSpPr>
            <a:spLocks noGrp="1" noChangeArrowheads="1"/>
          </p:cNvSpPr>
          <p:nvPr>
            <p:ph type="title"/>
          </p:nvPr>
        </p:nvSpPr>
        <p:spPr>
          <a:xfrm>
            <a:off x="269959" y="396958"/>
            <a:ext cx="9521495" cy="859018"/>
          </a:xfrm>
        </p:spPr>
        <p:txBody>
          <a:bodyPr/>
          <a:lstStyle/>
          <a:p>
            <a:pPr eaLnBrk="1" hangingPunct="1"/>
            <a:r>
              <a:rPr lang="fi-FI" sz="3200"/>
              <a:t>Mistä yritysten tarvitsema osaaminen muodostuu?</a:t>
            </a:r>
          </a:p>
        </p:txBody>
      </p:sp>
      <p:sp>
        <p:nvSpPr>
          <p:cNvPr id="635927" name="Oval 23"/>
          <p:cNvSpPr>
            <a:spLocks noChangeAspect="1" noChangeArrowheads="1"/>
          </p:cNvSpPr>
          <p:nvPr/>
        </p:nvSpPr>
        <p:spPr bwMode="auto">
          <a:xfrm>
            <a:off x="2575703" y="2413513"/>
            <a:ext cx="2764663" cy="2491311"/>
          </a:xfrm>
          <a:prstGeom prst="ellipse">
            <a:avLst/>
          </a:prstGeom>
          <a:gradFill rotWithShape="1">
            <a:gsLst>
              <a:gs pos="0">
                <a:schemeClr val="folHlink"/>
              </a:gs>
              <a:gs pos="100000">
                <a:schemeClr val="folHlink">
                  <a:gamma/>
                  <a:tint val="43529"/>
                  <a:invGamma/>
                </a:schemeClr>
              </a:gs>
            </a:gsLst>
            <a:path path="shape">
              <a:fillToRect l="50000" t="50000" r="50000" b="50000"/>
            </a:path>
          </a:gra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859" tIns="51934" rIns="103859" bIns="51934" anchor="ctr"/>
          <a:lstStyle/>
          <a:p>
            <a:pPr algn="ctr" defTabSz="1039879">
              <a:defRPr/>
            </a:pPr>
            <a:endParaRPr lang="fi-FI">
              <a:solidFill>
                <a:schemeClr val="bg1"/>
              </a:solidFill>
            </a:endParaRPr>
          </a:p>
        </p:txBody>
      </p:sp>
      <p:sp>
        <p:nvSpPr>
          <p:cNvPr id="55323" name="Oval 24"/>
          <p:cNvSpPr>
            <a:spLocks noChangeAspect="1" noChangeArrowheads="1"/>
          </p:cNvSpPr>
          <p:nvPr/>
        </p:nvSpPr>
        <p:spPr bwMode="auto">
          <a:xfrm>
            <a:off x="3804795" y="4107733"/>
            <a:ext cx="2764663" cy="2483371"/>
          </a:xfrm>
          <a:prstGeom prst="ellipse">
            <a:avLst/>
          </a:prstGeom>
          <a:gradFill rotWithShape="1">
            <a:gsLst>
              <a:gs pos="0">
                <a:srgbClr val="2D338E"/>
              </a:gs>
              <a:gs pos="100000">
                <a:srgbClr val="9195C4"/>
              </a:gs>
            </a:gsLst>
            <a:path path="shape">
              <a:fillToRect l="50000" t="50000" r="50000" b="50000"/>
            </a:path>
          </a:gradFill>
          <a:ln>
            <a:noFill/>
          </a:ln>
          <a:effectLst/>
          <a:extLst>
            <a:ext uri="{91240B29-F687-4F45-9708-019B960494DF}">
              <a14:hiddenLine xmlns:a14="http://schemas.microsoft.com/office/drawing/2010/main" w="12700">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859" tIns="51934" rIns="103859" bIns="51934" anchor="ctr"/>
          <a:lstStyle/>
          <a:p>
            <a:pPr algn="ctr" defTabSz="1039879"/>
            <a:endParaRPr lang="fi-FI" b="0">
              <a:solidFill>
                <a:schemeClr val="bg1"/>
              </a:solidFill>
            </a:endParaRPr>
          </a:p>
        </p:txBody>
      </p:sp>
      <p:sp>
        <p:nvSpPr>
          <p:cNvPr id="635929" name="Oval 25"/>
          <p:cNvSpPr>
            <a:spLocks noChangeAspect="1" noChangeArrowheads="1"/>
          </p:cNvSpPr>
          <p:nvPr/>
        </p:nvSpPr>
        <p:spPr bwMode="auto">
          <a:xfrm>
            <a:off x="5095819" y="2340474"/>
            <a:ext cx="2764663" cy="2488135"/>
          </a:xfrm>
          <a:prstGeom prst="ellipse">
            <a:avLst/>
          </a:prstGeom>
          <a:gradFill rotWithShape="1">
            <a:gsLst>
              <a:gs pos="0">
                <a:schemeClr val="accent2"/>
              </a:gs>
              <a:gs pos="100000">
                <a:schemeClr val="accent2">
                  <a:gamma/>
                  <a:tint val="58039"/>
                  <a:invGamma/>
                </a:schemeClr>
              </a:gs>
            </a:gsLst>
            <a:path path="shape">
              <a:fillToRect l="50000" t="50000" r="50000" b="50000"/>
            </a:path>
          </a:gra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859" tIns="51934" rIns="103859" bIns="51934" anchor="ctr"/>
          <a:lstStyle/>
          <a:p>
            <a:pPr algn="ctr" defTabSz="1039879">
              <a:defRPr/>
            </a:pPr>
            <a:endParaRPr lang="fi-FI" b="0">
              <a:solidFill>
                <a:schemeClr val="bg1"/>
              </a:solidFill>
            </a:endParaRPr>
          </a:p>
        </p:txBody>
      </p:sp>
      <p:sp>
        <p:nvSpPr>
          <p:cNvPr id="55325" name="Oval 26"/>
          <p:cNvSpPr>
            <a:spLocks noChangeArrowheads="1"/>
          </p:cNvSpPr>
          <p:nvPr/>
        </p:nvSpPr>
        <p:spPr bwMode="auto">
          <a:xfrm>
            <a:off x="2818656" y="1764090"/>
            <a:ext cx="4854438" cy="4658703"/>
          </a:xfrm>
          <a:prstGeom prst="ellipse">
            <a:avLst/>
          </a:pr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7" tIns="45727" rIns="91447" bIns="45727" anchor="ctr"/>
          <a:lstStyle/>
          <a:p>
            <a:endParaRPr lang="fi-FI"/>
          </a:p>
        </p:txBody>
      </p:sp>
      <p:sp>
        <p:nvSpPr>
          <p:cNvPr id="635931" name="Text Box 27"/>
          <p:cNvSpPr txBox="1">
            <a:spLocks noChangeArrowheads="1"/>
          </p:cNvSpPr>
          <p:nvPr/>
        </p:nvSpPr>
        <p:spPr bwMode="auto">
          <a:xfrm>
            <a:off x="2563425" y="3564686"/>
            <a:ext cx="2752691" cy="646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buFontTx/>
              <a:buChar char="•"/>
            </a:pPr>
            <a:r>
              <a:rPr lang="fi-FI" sz="1600" b="0">
                <a:solidFill>
                  <a:schemeClr val="bg1"/>
                </a:solidFill>
              </a:rPr>
              <a:t> </a:t>
            </a:r>
            <a:r>
              <a:rPr lang="fi-FI" sz="1800" b="0">
                <a:solidFill>
                  <a:schemeClr val="bg1"/>
                </a:solidFill>
              </a:rPr>
              <a:t>Kielitaito</a:t>
            </a:r>
          </a:p>
          <a:p>
            <a:pPr algn="ctr" eaLnBrk="1" hangingPunct="1">
              <a:buFontTx/>
              <a:buChar char="•"/>
            </a:pPr>
            <a:r>
              <a:rPr lang="fi-FI" sz="1800" b="0">
                <a:solidFill>
                  <a:schemeClr val="bg1"/>
                </a:solidFill>
              </a:rPr>
              <a:t> Eri kulttuurien tuntemus</a:t>
            </a:r>
          </a:p>
        </p:txBody>
      </p:sp>
      <p:sp>
        <p:nvSpPr>
          <p:cNvPr id="635932" name="Text Box 28"/>
          <p:cNvSpPr txBox="1">
            <a:spLocks noChangeArrowheads="1"/>
          </p:cNvSpPr>
          <p:nvPr/>
        </p:nvSpPr>
        <p:spPr bwMode="auto">
          <a:xfrm>
            <a:off x="5384827" y="3637726"/>
            <a:ext cx="2278202" cy="646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eaLnBrk="1" hangingPunct="1">
              <a:buFontTx/>
              <a:buChar char="•"/>
            </a:pPr>
            <a:r>
              <a:rPr lang="fi-FI" sz="1800" b="0">
                <a:solidFill>
                  <a:schemeClr val="bg1"/>
                </a:solidFill>
              </a:rPr>
              <a:t> Suvaitsevaisuus</a:t>
            </a:r>
          </a:p>
          <a:p>
            <a:pPr eaLnBrk="1" hangingPunct="1">
              <a:buFontTx/>
              <a:buChar char="•"/>
            </a:pPr>
            <a:r>
              <a:rPr lang="fi-FI" sz="1800" b="0">
                <a:solidFill>
                  <a:schemeClr val="bg1"/>
                </a:solidFill>
              </a:rPr>
              <a:t> Pystyvyysuskomus</a:t>
            </a:r>
          </a:p>
        </p:txBody>
      </p:sp>
      <p:sp>
        <p:nvSpPr>
          <p:cNvPr id="635933" name="Text Box 29"/>
          <p:cNvSpPr txBox="1">
            <a:spLocks noChangeArrowheads="1"/>
          </p:cNvSpPr>
          <p:nvPr/>
        </p:nvSpPr>
        <p:spPr bwMode="auto">
          <a:xfrm>
            <a:off x="4258346" y="5414513"/>
            <a:ext cx="1957601" cy="646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buFontTx/>
              <a:buChar char="•"/>
            </a:pPr>
            <a:r>
              <a:rPr lang="fi-FI" sz="1800" b="0">
                <a:solidFill>
                  <a:schemeClr val="bg1"/>
                </a:solidFill>
              </a:rPr>
              <a:t>  Kansainvälinen</a:t>
            </a:r>
          </a:p>
          <a:p>
            <a:pPr algn="ctr" eaLnBrk="1" hangingPunct="1"/>
            <a:r>
              <a:rPr lang="fi-FI" sz="1800" b="0">
                <a:solidFill>
                  <a:schemeClr val="bg1"/>
                </a:solidFill>
              </a:rPr>
              <a:t>verkostoituminen</a:t>
            </a:r>
          </a:p>
        </p:txBody>
      </p:sp>
      <p:sp>
        <p:nvSpPr>
          <p:cNvPr id="55329" name="Text Box 30"/>
          <p:cNvSpPr txBox="1">
            <a:spLocks noChangeArrowheads="1"/>
          </p:cNvSpPr>
          <p:nvPr/>
        </p:nvSpPr>
        <p:spPr bwMode="auto">
          <a:xfrm>
            <a:off x="2720204" y="3061342"/>
            <a:ext cx="2304151" cy="457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2400" b="0">
                <a:solidFill>
                  <a:schemeClr val="bg1"/>
                </a:solidFill>
              </a:rPr>
              <a:t>Tiedot ja taidot</a:t>
            </a:r>
          </a:p>
        </p:txBody>
      </p:sp>
      <p:sp>
        <p:nvSpPr>
          <p:cNvPr id="55330" name="Text Box 31"/>
          <p:cNvSpPr txBox="1">
            <a:spLocks noChangeArrowheads="1"/>
          </p:cNvSpPr>
          <p:nvPr/>
        </p:nvSpPr>
        <p:spPr bwMode="auto">
          <a:xfrm>
            <a:off x="5168857" y="3061342"/>
            <a:ext cx="2521704" cy="457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2400" b="0">
                <a:solidFill>
                  <a:schemeClr val="bg1"/>
                </a:solidFill>
              </a:rPr>
              <a:t>Arvot ja asenteet</a:t>
            </a:r>
          </a:p>
        </p:txBody>
      </p:sp>
      <p:sp>
        <p:nvSpPr>
          <p:cNvPr id="55331" name="Text Box 32"/>
          <p:cNvSpPr txBox="1">
            <a:spLocks noChangeArrowheads="1"/>
          </p:cNvSpPr>
          <p:nvPr/>
        </p:nvSpPr>
        <p:spPr bwMode="auto">
          <a:xfrm>
            <a:off x="3944528" y="4861949"/>
            <a:ext cx="2521704" cy="457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2400" b="0">
                <a:solidFill>
                  <a:schemeClr val="bg1"/>
                </a:solidFill>
              </a:rPr>
              <a:t>Verkostot</a:t>
            </a:r>
          </a:p>
        </p:txBody>
      </p:sp>
    </p:spTree>
    <p:extLst>
      <p:ext uri="{BB962C8B-B14F-4D97-AF65-F5344CB8AC3E}">
        <p14:creationId xmlns:p14="http://schemas.microsoft.com/office/powerpoint/2010/main" val="34635064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5931"/>
                                        </p:tgtEl>
                                        <p:attrNameLst>
                                          <p:attrName>style.visibility</p:attrName>
                                        </p:attrNameLst>
                                      </p:cBhvr>
                                      <p:to>
                                        <p:strVal val="visible"/>
                                      </p:to>
                                    </p:set>
                                    <p:anim calcmode="lin" valueType="num">
                                      <p:cBhvr additive="base">
                                        <p:cTn id="7" dur="500" fill="hold"/>
                                        <p:tgtEl>
                                          <p:spTgt spid="635931"/>
                                        </p:tgtEl>
                                        <p:attrNameLst>
                                          <p:attrName>ppt_x</p:attrName>
                                        </p:attrNameLst>
                                      </p:cBhvr>
                                      <p:tavLst>
                                        <p:tav tm="0">
                                          <p:val>
                                            <p:strVal val="#ppt_x"/>
                                          </p:val>
                                        </p:tav>
                                        <p:tav tm="100000">
                                          <p:val>
                                            <p:strVal val="#ppt_x"/>
                                          </p:val>
                                        </p:tav>
                                      </p:tavLst>
                                    </p:anim>
                                    <p:anim calcmode="lin" valueType="num">
                                      <p:cBhvr additive="base">
                                        <p:cTn id="8" dur="500" fill="hold"/>
                                        <p:tgtEl>
                                          <p:spTgt spid="63593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35932"/>
                                        </p:tgtEl>
                                        <p:attrNameLst>
                                          <p:attrName>style.visibility</p:attrName>
                                        </p:attrNameLst>
                                      </p:cBhvr>
                                      <p:to>
                                        <p:strVal val="visible"/>
                                      </p:to>
                                    </p:set>
                                    <p:anim calcmode="lin" valueType="num">
                                      <p:cBhvr additive="base">
                                        <p:cTn id="13" dur="500" fill="hold"/>
                                        <p:tgtEl>
                                          <p:spTgt spid="635932"/>
                                        </p:tgtEl>
                                        <p:attrNameLst>
                                          <p:attrName>ppt_x</p:attrName>
                                        </p:attrNameLst>
                                      </p:cBhvr>
                                      <p:tavLst>
                                        <p:tav tm="0">
                                          <p:val>
                                            <p:strVal val="#ppt_x"/>
                                          </p:val>
                                        </p:tav>
                                        <p:tav tm="100000">
                                          <p:val>
                                            <p:strVal val="#ppt_x"/>
                                          </p:val>
                                        </p:tav>
                                      </p:tavLst>
                                    </p:anim>
                                    <p:anim calcmode="lin" valueType="num">
                                      <p:cBhvr additive="base">
                                        <p:cTn id="14" dur="500" fill="hold"/>
                                        <p:tgtEl>
                                          <p:spTgt spid="63593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35933"/>
                                        </p:tgtEl>
                                        <p:attrNameLst>
                                          <p:attrName>style.visibility</p:attrName>
                                        </p:attrNameLst>
                                      </p:cBhvr>
                                      <p:to>
                                        <p:strVal val="visible"/>
                                      </p:to>
                                    </p:set>
                                    <p:anim calcmode="lin" valueType="num">
                                      <p:cBhvr additive="base">
                                        <p:cTn id="19" dur="500" fill="hold"/>
                                        <p:tgtEl>
                                          <p:spTgt spid="635933"/>
                                        </p:tgtEl>
                                        <p:attrNameLst>
                                          <p:attrName>ppt_x</p:attrName>
                                        </p:attrNameLst>
                                      </p:cBhvr>
                                      <p:tavLst>
                                        <p:tav tm="0">
                                          <p:val>
                                            <p:strVal val="#ppt_x"/>
                                          </p:val>
                                        </p:tav>
                                        <p:tav tm="100000">
                                          <p:val>
                                            <p:strVal val="#ppt_x"/>
                                          </p:val>
                                        </p:tav>
                                      </p:tavLst>
                                    </p:anim>
                                    <p:anim calcmode="lin" valueType="num">
                                      <p:cBhvr additive="base">
                                        <p:cTn id="20" dur="500" fill="hold"/>
                                        <p:tgtEl>
                                          <p:spTgt spid="6359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931" grpId="0"/>
      <p:bldP spid="635932" grpId="0"/>
      <p:bldP spid="63593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56324"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5D661A6F-9BB6-4AD7-A497-4F34574C00DA}" type="slidenum">
              <a:rPr lang="fi-FI" sz="900" b="0">
                <a:solidFill>
                  <a:schemeClr val="tx1"/>
                </a:solidFill>
              </a:rPr>
              <a:pPr eaLnBrk="1" hangingPunct="1"/>
              <a:t>34</a:t>
            </a:fld>
            <a:endParaRPr lang="fi-FI" sz="900" b="0">
              <a:solidFill>
                <a:schemeClr val="tx1"/>
              </a:solidFill>
            </a:endParaRPr>
          </a:p>
        </p:txBody>
      </p:sp>
      <p:sp>
        <p:nvSpPr>
          <p:cNvPr id="56325" name="Rectangle 2"/>
          <p:cNvSpPr>
            <a:spLocks noGrp="1" noChangeArrowheads="1"/>
          </p:cNvSpPr>
          <p:nvPr>
            <p:ph type="title"/>
          </p:nvPr>
        </p:nvSpPr>
        <p:spPr/>
        <p:txBody>
          <a:bodyPr/>
          <a:lstStyle/>
          <a:p>
            <a:pPr eaLnBrk="1" hangingPunct="1"/>
            <a:r>
              <a:rPr lang="fi-FI" smtClean="0"/>
              <a:t>Sitä opitaan, mitä arvioidaan</a:t>
            </a:r>
          </a:p>
        </p:txBody>
      </p:sp>
      <p:sp>
        <p:nvSpPr>
          <p:cNvPr id="56326" name="Rectangle 3"/>
          <p:cNvSpPr>
            <a:spLocks noGrp="1" noChangeArrowheads="1"/>
          </p:cNvSpPr>
          <p:nvPr>
            <p:ph type="body" idx="1"/>
          </p:nvPr>
        </p:nvSpPr>
        <p:spPr/>
        <p:txBody>
          <a:bodyPr>
            <a:normAutofit fontScale="77500" lnSpcReduction="20000"/>
          </a:bodyPr>
          <a:lstStyle/>
          <a:p>
            <a:pPr eaLnBrk="1" hangingPunct="1"/>
            <a:r>
              <a:rPr lang="fi-FI" dirty="0" smtClean="0"/>
              <a:t>Koulussa arvostetaan oikeassa olemista, vaikka virheistä oppii parhaiten.</a:t>
            </a:r>
          </a:p>
          <a:p>
            <a:pPr eaLnBrk="1" hangingPunct="1"/>
            <a:r>
              <a:rPr lang="fi-FI" dirty="0" smtClean="0"/>
              <a:t>Koulussa kielletty on työelämässä vaadittu. Koe ja tentti, joka tehdään yksin ilman vuorovaikutusta muuhun maailmaan (eli lunttaamalla), määrittää osaamisen. </a:t>
            </a:r>
          </a:p>
          <a:p>
            <a:pPr eaLnBrk="1" hangingPunct="1"/>
            <a:endParaRPr lang="fi-FI" dirty="0" smtClean="0"/>
          </a:p>
          <a:p>
            <a:pPr eaLnBrk="1" hangingPunct="1">
              <a:buFontTx/>
              <a:buNone/>
            </a:pPr>
            <a:r>
              <a:rPr lang="fi-FI" b="1" dirty="0" smtClean="0">
                <a:solidFill>
                  <a:schemeClr val="accent2"/>
                </a:solidFill>
              </a:rPr>
              <a:t>Opetellaan kysymään, keskustelemaan, etsimään tietoa,</a:t>
            </a:r>
          </a:p>
          <a:p>
            <a:pPr eaLnBrk="1" hangingPunct="1">
              <a:buFontTx/>
              <a:buNone/>
            </a:pPr>
            <a:r>
              <a:rPr lang="fi-FI" b="1" dirty="0" smtClean="0">
                <a:solidFill>
                  <a:schemeClr val="accent2"/>
                </a:solidFill>
              </a:rPr>
              <a:t>Sen sijaan, että päntätään ulkoa opettelemalla asioita, joita</a:t>
            </a:r>
          </a:p>
          <a:p>
            <a:pPr eaLnBrk="1" hangingPunct="1">
              <a:buFontTx/>
              <a:buNone/>
            </a:pPr>
            <a:r>
              <a:rPr lang="fi-FI" b="1" dirty="0" smtClean="0">
                <a:solidFill>
                  <a:schemeClr val="accent2"/>
                </a:solidFill>
              </a:rPr>
              <a:t>Ei myöhemmin muisteta tai osata soveltaa, yhdistää tai</a:t>
            </a:r>
          </a:p>
          <a:p>
            <a:pPr eaLnBrk="1" hangingPunct="1">
              <a:buFontTx/>
              <a:buNone/>
            </a:pPr>
            <a:r>
              <a:rPr lang="fi-FI" b="1" dirty="0" smtClean="0">
                <a:solidFill>
                  <a:schemeClr val="accent2"/>
                </a:solidFill>
              </a:rPr>
              <a:t>hyödyntää.</a:t>
            </a:r>
          </a:p>
        </p:txBody>
      </p:sp>
    </p:spTree>
    <p:extLst>
      <p:ext uri="{BB962C8B-B14F-4D97-AF65-F5344CB8AC3E}">
        <p14:creationId xmlns:p14="http://schemas.microsoft.com/office/powerpoint/2010/main" val="14574800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57348"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45AE447E-ADCE-4E8A-B718-4FAC3DA2D37E}" type="slidenum">
              <a:rPr lang="fi-FI" sz="900" b="0">
                <a:solidFill>
                  <a:schemeClr val="tx1"/>
                </a:solidFill>
              </a:rPr>
              <a:pPr eaLnBrk="1" hangingPunct="1"/>
              <a:t>35</a:t>
            </a:fld>
            <a:endParaRPr lang="fi-FI" sz="900" b="0">
              <a:solidFill>
                <a:schemeClr val="tx1"/>
              </a:solidFill>
            </a:endParaRPr>
          </a:p>
        </p:txBody>
      </p:sp>
      <p:sp>
        <p:nvSpPr>
          <p:cNvPr id="57349" name="Rectangle 2"/>
          <p:cNvSpPr>
            <a:spLocks noGrp="1" noChangeArrowheads="1"/>
          </p:cNvSpPr>
          <p:nvPr>
            <p:ph type="title"/>
          </p:nvPr>
        </p:nvSpPr>
        <p:spPr/>
        <p:txBody>
          <a:bodyPr/>
          <a:lstStyle/>
          <a:p>
            <a:pPr eaLnBrk="1" hangingPunct="1"/>
            <a:r>
              <a:rPr lang="fi-FI" sz="2400" b="1" dirty="0"/>
              <a:t>Onko EK sitä mieltä, että yritykset menestyvät, kun ihmiset sekoilevat?</a:t>
            </a:r>
          </a:p>
        </p:txBody>
      </p:sp>
      <p:sp>
        <p:nvSpPr>
          <p:cNvPr id="57350" name="Rectangle 3"/>
          <p:cNvSpPr>
            <a:spLocks noGrp="1" noChangeArrowheads="1"/>
          </p:cNvSpPr>
          <p:nvPr>
            <p:ph type="body" idx="1"/>
          </p:nvPr>
        </p:nvSpPr>
        <p:spPr>
          <a:xfrm>
            <a:off x="531256" y="1764675"/>
            <a:ext cx="9878835" cy="4991131"/>
          </a:xfrm>
        </p:spPr>
        <p:txBody>
          <a:bodyPr>
            <a:normAutofit fontScale="92500"/>
          </a:bodyPr>
          <a:lstStyle/>
          <a:p>
            <a:pPr eaLnBrk="1" hangingPunct="1">
              <a:buFontTx/>
              <a:buNone/>
            </a:pPr>
            <a:r>
              <a:rPr lang="fi-FI" dirty="0" smtClean="0"/>
              <a:t>Luovuudella viitataan ennakkoluulottomaan ajatteluun</a:t>
            </a:r>
          </a:p>
          <a:p>
            <a:pPr eaLnBrk="1" hangingPunct="1">
              <a:buFontTx/>
              <a:buNone/>
            </a:pPr>
            <a:r>
              <a:rPr lang="fi-FI" dirty="0" smtClean="0"/>
              <a:t>ja ongelmien ratkaisukykyyn, kykyyn ajatella asioita eri</a:t>
            </a:r>
          </a:p>
          <a:p>
            <a:pPr eaLnBrk="1" hangingPunct="1">
              <a:buFontTx/>
              <a:buNone/>
            </a:pPr>
            <a:r>
              <a:rPr lang="fi-FI" dirty="0" smtClean="0"/>
              <a:t>näkökulmista sekä kykyyn nähdä asioille vaihtoehtoisia</a:t>
            </a:r>
          </a:p>
          <a:p>
            <a:pPr eaLnBrk="1" hangingPunct="1">
              <a:buFontTx/>
              <a:buNone/>
            </a:pPr>
            <a:r>
              <a:rPr lang="fi-FI" dirty="0" smtClean="0"/>
              <a:t>ratkaisutapoja. Luovuus ei liity vain taideaineisiin tai</a:t>
            </a:r>
          </a:p>
          <a:p>
            <a:pPr eaLnBrk="1" hangingPunct="1">
              <a:buFontTx/>
              <a:buNone/>
            </a:pPr>
            <a:r>
              <a:rPr lang="fi-FI" dirty="0" smtClean="0"/>
              <a:t>luoviin aloihin.</a:t>
            </a:r>
          </a:p>
          <a:p>
            <a:pPr eaLnBrk="1" hangingPunct="1">
              <a:buFontTx/>
              <a:buNone/>
            </a:pPr>
            <a:r>
              <a:rPr lang="fi-FI" dirty="0" smtClean="0"/>
              <a:t>Luovuus voi olla myös omaperäisyyttä, erilaisuutta tai</a:t>
            </a:r>
          </a:p>
          <a:p>
            <a:pPr eaLnBrk="1" hangingPunct="1">
              <a:buFontTx/>
              <a:buNone/>
            </a:pPr>
            <a:r>
              <a:rPr lang="fi-FI" dirty="0" smtClean="0"/>
              <a:t>yllätyksellisyyttä.</a:t>
            </a:r>
          </a:p>
        </p:txBody>
      </p:sp>
    </p:spTree>
    <p:extLst>
      <p:ext uri="{BB962C8B-B14F-4D97-AF65-F5344CB8AC3E}">
        <p14:creationId xmlns:p14="http://schemas.microsoft.com/office/powerpoint/2010/main" val="41948991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543088" y="556936"/>
            <a:ext cx="7698500" cy="627983"/>
          </a:xfrm>
        </p:spPr>
        <p:txBody>
          <a:bodyPr/>
          <a:lstStyle/>
          <a:p>
            <a:pPr eaLnBrk="1" hangingPunct="1"/>
            <a:r>
              <a:rPr lang="fi-FI" smtClean="0"/>
              <a:t>PÄÄTELMÄT</a:t>
            </a:r>
          </a:p>
        </p:txBody>
      </p:sp>
    </p:spTree>
    <p:extLst>
      <p:ext uri="{BB962C8B-B14F-4D97-AF65-F5344CB8AC3E}">
        <p14:creationId xmlns:p14="http://schemas.microsoft.com/office/powerpoint/2010/main" val="27959317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59396"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7C5CAD4B-A4F6-4F0F-81DF-1B1AFFD2AC50}" type="slidenum">
              <a:rPr lang="fi-FI" sz="900" b="0">
                <a:solidFill>
                  <a:schemeClr val="tx1"/>
                </a:solidFill>
              </a:rPr>
              <a:pPr eaLnBrk="1" hangingPunct="1"/>
              <a:t>37</a:t>
            </a:fld>
            <a:endParaRPr lang="fi-FI" sz="900" b="0">
              <a:solidFill>
                <a:schemeClr val="tx1"/>
              </a:solidFill>
            </a:endParaRPr>
          </a:p>
        </p:txBody>
      </p:sp>
      <p:sp>
        <p:nvSpPr>
          <p:cNvPr id="59397" name="Rectangle 3"/>
          <p:cNvSpPr>
            <a:spLocks noGrp="1" noChangeArrowheads="1"/>
          </p:cNvSpPr>
          <p:nvPr>
            <p:ph type="body" idx="1"/>
          </p:nvPr>
        </p:nvSpPr>
        <p:spPr/>
        <p:txBody>
          <a:bodyPr/>
          <a:lstStyle/>
          <a:p>
            <a:pPr eaLnBrk="1" hangingPunct="1">
              <a:spcBef>
                <a:spcPct val="0"/>
              </a:spcBef>
              <a:buFontTx/>
              <a:buNone/>
            </a:pPr>
            <a:r>
              <a:rPr lang="fi-FI" sz="2800" b="1">
                <a:solidFill>
                  <a:srgbClr val="2D338E"/>
                </a:solidFill>
              </a:rPr>
              <a:t>Laadusta huolehtiminen ei tarkoita sitä, että kaikki</a:t>
            </a:r>
          </a:p>
          <a:p>
            <a:pPr eaLnBrk="1" hangingPunct="1">
              <a:spcBef>
                <a:spcPct val="0"/>
              </a:spcBef>
              <a:buFontTx/>
              <a:buNone/>
            </a:pPr>
            <a:r>
              <a:rPr lang="fi-FI" sz="2800" b="1">
                <a:solidFill>
                  <a:srgbClr val="2D338E"/>
                </a:solidFill>
              </a:rPr>
              <a:t>asiat tehdään kuin ennenkin.</a:t>
            </a:r>
          </a:p>
          <a:p>
            <a:pPr eaLnBrk="1" hangingPunct="1">
              <a:buFontTx/>
              <a:buNone/>
            </a:pPr>
            <a:endParaRPr lang="fi-FI" sz="2800"/>
          </a:p>
        </p:txBody>
      </p:sp>
      <p:sp>
        <p:nvSpPr>
          <p:cNvPr id="59398" name="Rectangle 4"/>
          <p:cNvSpPr>
            <a:spLocks noChangeArrowheads="1"/>
          </p:cNvSpPr>
          <p:nvPr/>
        </p:nvSpPr>
        <p:spPr bwMode="auto">
          <a:xfrm>
            <a:off x="558970" y="181016"/>
            <a:ext cx="914673" cy="914592"/>
          </a:xfrm>
          <a:prstGeom prst="rect">
            <a:avLst/>
          </a:prstGeom>
          <a:noFill/>
          <a:ln>
            <a:noFill/>
          </a:ln>
          <a:effectLst/>
          <a:extLst>
            <a:ext uri="{909E8E84-426E-40DD-AFC4-6F175D3DCCD1}">
              <a14:hiddenFill xmlns:a14="http://schemas.microsoft.com/office/drawing/2010/main">
                <a:solidFill>
                  <a:srgbClr val="2D338E"/>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9177" tIns="49588" rIns="99177" bIns="49588" anchor="ctr"/>
          <a:lstStyle/>
          <a:p>
            <a:endParaRPr lang="fi-FI"/>
          </a:p>
        </p:txBody>
      </p:sp>
    </p:spTree>
    <p:extLst>
      <p:ext uri="{BB962C8B-B14F-4D97-AF65-F5344CB8AC3E}">
        <p14:creationId xmlns:p14="http://schemas.microsoft.com/office/powerpoint/2010/main" val="31948269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Alatunnisteen paikkamerkki 2"/>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60420" name="Dian numeron paikkamerkki 3"/>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9B73BD86-9017-40FB-9AC9-C8F903808A7F}" type="slidenum">
              <a:rPr lang="fi-FI" sz="900" b="0">
                <a:solidFill>
                  <a:schemeClr val="tx1"/>
                </a:solidFill>
              </a:rPr>
              <a:pPr eaLnBrk="1" hangingPunct="1"/>
              <a:t>38</a:t>
            </a:fld>
            <a:endParaRPr lang="fi-FI" sz="900" b="0">
              <a:solidFill>
                <a:schemeClr val="tx1"/>
              </a:solidFill>
            </a:endParaRPr>
          </a:p>
        </p:txBody>
      </p:sp>
      <p:pic>
        <p:nvPicPr>
          <p:cNvPr id="60421" name="Content Placeholder 5" descr="Oivallus-pp-10.jpg"/>
          <p:cNvPicPr>
            <a:picLocks noChangeAspect="1"/>
          </p:cNvPicPr>
          <p:nvPr/>
        </p:nvPicPr>
        <p:blipFill>
          <a:blip r:embed="rId3">
            <a:extLst>
              <a:ext uri="{28A0092B-C50C-407E-A947-70E740481C1C}">
                <a14:useLocalDpi xmlns:a14="http://schemas.microsoft.com/office/drawing/2010/main" val="0"/>
              </a:ext>
            </a:extLst>
          </a:blip>
          <a:srcRect l="30798" r="30798"/>
          <a:stretch>
            <a:fillRect/>
          </a:stretch>
        </p:blipFill>
        <p:spPr bwMode="auto">
          <a:xfrm>
            <a:off x="6537693" y="900302"/>
            <a:ext cx="3590410" cy="5525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2" name="Text Box 5"/>
          <p:cNvSpPr txBox="1">
            <a:spLocks noChangeArrowheads="1"/>
          </p:cNvSpPr>
          <p:nvPr/>
        </p:nvSpPr>
        <p:spPr bwMode="auto">
          <a:xfrm>
            <a:off x="256086" y="2364291"/>
            <a:ext cx="7037069" cy="3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b="0" dirty="0">
                <a:solidFill>
                  <a:srgbClr val="D10056"/>
                </a:solidFill>
                <a:latin typeface="Calibri" pitchFamily="34" charset="0"/>
                <a:ea typeface="ＭＳ Ｐゴシック" charset="-128"/>
              </a:rPr>
              <a:t>”</a:t>
            </a:r>
            <a:r>
              <a:rPr lang="fi-FI" b="0" dirty="0">
                <a:solidFill>
                  <a:schemeClr val="tx1"/>
                </a:solidFill>
                <a:latin typeface="Calibri" pitchFamily="34" charset="0"/>
                <a:ea typeface="ＭＳ Ｐゴシック" charset="-128"/>
              </a:rPr>
              <a:t>Suomalainen koulutus </a:t>
            </a:r>
            <a:br>
              <a:rPr lang="fi-FI" b="0" dirty="0">
                <a:solidFill>
                  <a:schemeClr val="tx1"/>
                </a:solidFill>
                <a:latin typeface="Calibri" pitchFamily="34" charset="0"/>
                <a:ea typeface="ＭＳ Ｐゴシック" charset="-128"/>
              </a:rPr>
            </a:br>
            <a:r>
              <a:rPr lang="fi-FI" b="0" dirty="0">
                <a:solidFill>
                  <a:schemeClr val="tx1"/>
                </a:solidFill>
                <a:latin typeface="Calibri" pitchFamily="34" charset="0"/>
                <a:ea typeface="ＭＳ Ｐゴシック" charset="-128"/>
              </a:rPr>
              <a:t>tuottaa korkeatasoisia yksilösuorittajia.</a:t>
            </a:r>
            <a:r>
              <a:rPr lang="fi-FI" b="0" dirty="0">
                <a:solidFill>
                  <a:srgbClr val="D10056"/>
                </a:solidFill>
                <a:latin typeface="Calibri" pitchFamily="34" charset="0"/>
                <a:ea typeface="ＭＳ Ｐゴシック" charset="-128"/>
              </a:rPr>
              <a:t>”</a:t>
            </a:r>
          </a:p>
          <a:p>
            <a:pPr algn="ctr" eaLnBrk="1" hangingPunct="1"/>
            <a:r>
              <a:rPr lang="fi-FI" sz="2400" b="0" dirty="0">
                <a:solidFill>
                  <a:srgbClr val="D10056"/>
                </a:solidFill>
                <a:latin typeface="Calibri" pitchFamily="34" charset="0"/>
                <a:ea typeface="ＭＳ Ｐゴシック" charset="-128"/>
              </a:rPr>
              <a:t/>
            </a:r>
            <a:br>
              <a:rPr lang="fi-FI" sz="2400" b="0" dirty="0">
                <a:solidFill>
                  <a:srgbClr val="D10056"/>
                </a:solidFill>
                <a:latin typeface="Calibri" pitchFamily="34" charset="0"/>
                <a:ea typeface="ＭＳ Ｐゴシック" charset="-128"/>
              </a:rPr>
            </a:br>
            <a:r>
              <a:rPr lang="fi-FI" sz="2400" b="0" dirty="0">
                <a:solidFill>
                  <a:srgbClr val="D10056"/>
                </a:solidFill>
                <a:latin typeface="Calibri" pitchFamily="34" charset="0"/>
                <a:ea typeface="ＭＳ Ｐゴシック" charset="-128"/>
              </a:rPr>
              <a:t>-</a:t>
            </a:r>
            <a:r>
              <a:rPr lang="fi-FI" sz="2400" b="0" dirty="0">
                <a:solidFill>
                  <a:schemeClr val="tx1"/>
                </a:solidFill>
                <a:latin typeface="Calibri" pitchFamily="34" charset="0"/>
                <a:ea typeface="ＭＳ Ｐゴシック" charset="-128"/>
              </a:rPr>
              <a:t> Haastateltu </a:t>
            </a:r>
            <a:r>
              <a:rPr lang="fi-FI" sz="2400" b="0" dirty="0" smtClean="0">
                <a:solidFill>
                  <a:schemeClr val="tx1"/>
                </a:solidFill>
                <a:latin typeface="Calibri" pitchFamily="34" charset="0"/>
                <a:ea typeface="ＭＳ Ｐゴシック" charset="-128"/>
              </a:rPr>
              <a:t>henkilöstöjohtaja</a:t>
            </a:r>
          </a:p>
          <a:p>
            <a:pPr algn="ctr" eaLnBrk="1" hangingPunct="1"/>
            <a:endParaRPr lang="fi-FI" sz="2400" b="0" dirty="0">
              <a:solidFill>
                <a:schemeClr val="tx1"/>
              </a:solidFill>
              <a:latin typeface="Calibri" pitchFamily="34" charset="0"/>
              <a:ea typeface="ＭＳ Ｐゴシック" charset="-128"/>
            </a:endParaRPr>
          </a:p>
          <a:p>
            <a:pPr algn="ctr" eaLnBrk="1" hangingPunct="1"/>
            <a:endParaRPr lang="fi-FI" sz="2400" b="0" dirty="0" smtClean="0">
              <a:solidFill>
                <a:schemeClr val="tx1"/>
              </a:solidFill>
              <a:latin typeface="Calibri" pitchFamily="34" charset="0"/>
              <a:ea typeface="ＭＳ Ｐゴシック" charset="-128"/>
            </a:endParaRPr>
          </a:p>
          <a:p>
            <a:pPr algn="ctr" eaLnBrk="1" hangingPunct="1"/>
            <a:r>
              <a:rPr lang="fi-FI" sz="2400" b="0" dirty="0" smtClean="0">
                <a:solidFill>
                  <a:schemeClr val="tx1"/>
                </a:solidFill>
                <a:latin typeface="Calibri" pitchFamily="34" charset="0"/>
                <a:ea typeface="ＭＳ Ｐゴシック" charset="-128"/>
              </a:rPr>
              <a:t>Vrt. maailman paras päivähoito, esiopetus, peruskoulu,</a:t>
            </a:r>
          </a:p>
          <a:p>
            <a:pPr algn="ctr" eaLnBrk="1" hangingPunct="1"/>
            <a:r>
              <a:rPr lang="fi-FI" sz="2400" b="0" dirty="0" smtClean="0">
                <a:solidFill>
                  <a:schemeClr val="tx1"/>
                </a:solidFill>
                <a:latin typeface="Calibri" pitchFamily="34" charset="0"/>
                <a:ea typeface="ＭＳ Ｐゴシック" charset="-128"/>
              </a:rPr>
              <a:t>sosiaalitoimi, terveydenhuolto, työhallinto, poliisi...</a:t>
            </a:r>
            <a:endParaRPr lang="fi-FI" sz="2400" b="0" dirty="0">
              <a:solidFill>
                <a:schemeClr val="tx1"/>
              </a:solidFill>
              <a:latin typeface="Calibri" pitchFamily="34" charset="0"/>
              <a:ea typeface="ＭＳ Ｐゴシック" charset="-128"/>
            </a:endParaRPr>
          </a:p>
        </p:txBody>
      </p:sp>
    </p:spTree>
    <p:extLst>
      <p:ext uri="{BB962C8B-B14F-4D97-AF65-F5344CB8AC3E}">
        <p14:creationId xmlns:p14="http://schemas.microsoft.com/office/powerpoint/2010/main" val="3983615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Alatunnisteen paikkamerkki 2"/>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61444" name="Dian numeron paikkamerkki 3"/>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D2AC4BA7-37C8-4B87-9D6B-3E3859FCA0DD}" type="slidenum">
              <a:rPr lang="fi-FI" sz="900" b="0">
                <a:solidFill>
                  <a:schemeClr val="tx1"/>
                </a:solidFill>
              </a:rPr>
              <a:pPr eaLnBrk="1" hangingPunct="1"/>
              <a:t>39</a:t>
            </a:fld>
            <a:endParaRPr lang="fi-FI" sz="900" b="0">
              <a:solidFill>
                <a:schemeClr val="tx1"/>
              </a:solidFill>
            </a:endParaRPr>
          </a:p>
        </p:txBody>
      </p:sp>
      <p:pic>
        <p:nvPicPr>
          <p:cNvPr id="61445" name="Content Placeholder 5" descr="Oivallus-pp-8.jpg"/>
          <p:cNvPicPr>
            <a:picLocks noGrp="1" noChangeAspect="1"/>
          </p:cNvPicPr>
          <p:nvPr>
            <p:ph idx="4294967295"/>
          </p:nvPr>
        </p:nvPicPr>
        <p:blipFill>
          <a:blip r:embed="rId3">
            <a:extLst>
              <a:ext uri="{28A0092B-C50C-407E-A947-70E740481C1C}">
                <a14:useLocalDpi xmlns:a14="http://schemas.microsoft.com/office/drawing/2010/main" val="0"/>
              </a:ext>
            </a:extLst>
          </a:blip>
          <a:srcRect l="15399" r="15399"/>
          <a:stretch>
            <a:fillRect/>
          </a:stretch>
        </p:blipFill>
        <p:spPr>
          <a:xfrm>
            <a:off x="4150973" y="755807"/>
            <a:ext cx="6474173" cy="5525660"/>
          </a:xfrm>
          <a:noFill/>
        </p:spPr>
      </p:pic>
      <p:sp>
        <p:nvSpPr>
          <p:cNvPr id="61446" name="Rectangle 5"/>
          <p:cNvSpPr txBox="1">
            <a:spLocks noGrp="1" noChangeArrowheads="1"/>
          </p:cNvSpPr>
          <p:nvPr/>
        </p:nvSpPr>
        <p:spPr bwMode="auto">
          <a:xfrm>
            <a:off x="2143765" y="6591104"/>
            <a:ext cx="1511752" cy="14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177" tIns="49588" rIns="99177" bIns="49588"/>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r>
              <a:rPr lang="fi-FI" sz="900" b="0">
                <a:solidFill>
                  <a:schemeClr val="tx1"/>
                </a:solidFill>
                <a:ea typeface="ＭＳ Ｐゴシック" charset="-128"/>
              </a:rPr>
              <a:t>Kirsi Juva</a:t>
            </a:r>
          </a:p>
        </p:txBody>
      </p:sp>
      <p:sp>
        <p:nvSpPr>
          <p:cNvPr id="61447" name="Text Box 6"/>
          <p:cNvSpPr txBox="1">
            <a:spLocks noChangeArrowheads="1"/>
          </p:cNvSpPr>
          <p:nvPr/>
        </p:nvSpPr>
        <p:spPr bwMode="auto">
          <a:xfrm>
            <a:off x="284021" y="2340466"/>
            <a:ext cx="4337227" cy="954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b="0">
                <a:solidFill>
                  <a:schemeClr val="tx1"/>
                </a:solidFill>
                <a:latin typeface="Calibri" pitchFamily="34" charset="0"/>
                <a:ea typeface="ＭＳ Ｐゴシック" charset="-128"/>
              </a:rPr>
              <a:t>Tavoitteeksi tästä eteenpäin:</a:t>
            </a:r>
          </a:p>
          <a:p>
            <a:pPr algn="ctr" eaLnBrk="1" hangingPunct="1"/>
            <a:r>
              <a:rPr lang="fi-FI" b="0">
                <a:solidFill>
                  <a:schemeClr val="tx1"/>
                </a:solidFill>
                <a:latin typeface="Calibri" pitchFamily="34" charset="0"/>
                <a:ea typeface="ＭＳ Ｐゴシック" charset="-128"/>
              </a:rPr>
              <a:t>T:n hatun kasvattaminen</a:t>
            </a:r>
          </a:p>
        </p:txBody>
      </p:sp>
      <p:sp>
        <p:nvSpPr>
          <p:cNvPr id="61448" name="Text Box 7"/>
          <p:cNvSpPr txBox="1">
            <a:spLocks noChangeArrowheads="1"/>
          </p:cNvSpPr>
          <p:nvPr/>
        </p:nvSpPr>
        <p:spPr bwMode="auto">
          <a:xfrm>
            <a:off x="-11572" y="3709182"/>
            <a:ext cx="4880773" cy="2246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b="0">
                <a:solidFill>
                  <a:schemeClr val="tx1"/>
                </a:solidFill>
                <a:latin typeface="Calibri" pitchFamily="34" charset="0"/>
                <a:ea typeface="ＭＳ Ｐゴシック" charset="-128"/>
              </a:rPr>
              <a:t> T:n hattu muodostuu taidoista </a:t>
            </a:r>
            <a:br>
              <a:rPr lang="fi-FI" b="0">
                <a:solidFill>
                  <a:schemeClr val="tx1"/>
                </a:solidFill>
                <a:latin typeface="Calibri" pitchFamily="34" charset="0"/>
                <a:ea typeface="ＭＳ Ｐゴシック" charset="-128"/>
              </a:rPr>
            </a:br>
            <a:r>
              <a:rPr lang="fi-FI" b="0">
                <a:solidFill>
                  <a:schemeClr val="tx1"/>
                </a:solidFill>
                <a:latin typeface="Calibri" pitchFamily="34" charset="0"/>
                <a:ea typeface="ＭＳ Ｐゴシック" charset="-128"/>
              </a:rPr>
              <a:t>olla </a:t>
            </a:r>
            <a:r>
              <a:rPr lang="fi-FI" b="0">
                <a:solidFill>
                  <a:srgbClr val="D10056"/>
                </a:solidFill>
                <a:latin typeface="Calibri" pitchFamily="34" charset="0"/>
                <a:ea typeface="ＭＳ Ｐゴシック" charset="-128"/>
              </a:rPr>
              <a:t>tekemisissä</a:t>
            </a:r>
            <a:r>
              <a:rPr lang="fi-FI" b="0">
                <a:solidFill>
                  <a:schemeClr val="tx1"/>
                </a:solidFill>
                <a:latin typeface="Calibri" pitchFamily="34" charset="0"/>
                <a:ea typeface="ＭＳ Ｐゴシック" charset="-128"/>
              </a:rPr>
              <a:t> muiden kanssa, </a:t>
            </a:r>
            <a:br>
              <a:rPr lang="fi-FI" b="0">
                <a:solidFill>
                  <a:schemeClr val="tx1"/>
                </a:solidFill>
                <a:latin typeface="Calibri" pitchFamily="34" charset="0"/>
                <a:ea typeface="ＭＳ Ｐゴシック" charset="-128"/>
              </a:rPr>
            </a:br>
            <a:r>
              <a:rPr lang="fi-FI" b="0">
                <a:solidFill>
                  <a:schemeClr val="tx1"/>
                </a:solidFill>
                <a:latin typeface="Calibri" pitchFamily="34" charset="0"/>
                <a:ea typeface="ＭＳ Ｐゴシック" charset="-128"/>
              </a:rPr>
              <a:t>kyvystä ymmärtää </a:t>
            </a:r>
            <a:br>
              <a:rPr lang="fi-FI" b="0">
                <a:solidFill>
                  <a:schemeClr val="tx1"/>
                </a:solidFill>
                <a:latin typeface="Calibri" pitchFamily="34" charset="0"/>
                <a:ea typeface="ＭＳ Ｐゴシック" charset="-128"/>
              </a:rPr>
            </a:br>
            <a:r>
              <a:rPr lang="fi-FI" b="0">
                <a:solidFill>
                  <a:schemeClr val="tx1"/>
                </a:solidFill>
                <a:latin typeface="Calibri" pitchFamily="34" charset="0"/>
                <a:ea typeface="ＭＳ Ｐゴシック" charset="-128"/>
              </a:rPr>
              <a:t>muita osaamisalueita </a:t>
            </a:r>
            <a:br>
              <a:rPr lang="fi-FI" b="0">
                <a:solidFill>
                  <a:schemeClr val="tx1"/>
                </a:solidFill>
                <a:latin typeface="Calibri" pitchFamily="34" charset="0"/>
                <a:ea typeface="ＭＳ Ｐゴシック" charset="-128"/>
              </a:rPr>
            </a:br>
            <a:r>
              <a:rPr lang="fi-FI" b="0">
                <a:solidFill>
                  <a:schemeClr val="tx1"/>
                </a:solidFill>
                <a:latin typeface="Calibri" pitchFamily="34" charset="0"/>
                <a:ea typeface="ＭＳ Ｐゴシック" charset="-128"/>
              </a:rPr>
              <a:t>ja innostua niistä.</a:t>
            </a:r>
            <a:endParaRPr lang="fi-FI" sz="3600" b="0">
              <a:solidFill>
                <a:schemeClr val="tx1"/>
              </a:solidFill>
              <a:latin typeface="Calibri" pitchFamily="34" charset="0"/>
              <a:ea typeface="ＭＳ Ｐゴシック" charset="-128"/>
            </a:endParaRPr>
          </a:p>
        </p:txBody>
      </p:sp>
    </p:spTree>
    <p:extLst>
      <p:ext uri="{BB962C8B-B14F-4D97-AF65-F5344CB8AC3E}">
        <p14:creationId xmlns:p14="http://schemas.microsoft.com/office/powerpoint/2010/main" val="3075193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lipsi-11.png"/>
          <p:cNvPicPr>
            <a:picLocks noChangeAspect="1"/>
          </p:cNvPicPr>
          <p:nvPr/>
        </p:nvPicPr>
        <p:blipFill>
          <a:blip r:embed="rId2"/>
          <a:stretch>
            <a:fillRect/>
          </a:stretch>
        </p:blipFill>
        <p:spPr>
          <a:xfrm>
            <a:off x="5663971" y="2647934"/>
            <a:ext cx="3001578" cy="2870200"/>
          </a:xfrm>
          <a:prstGeom prst="rect">
            <a:avLst/>
          </a:prstGeom>
          <a:effectLst/>
        </p:spPr>
      </p:pic>
      <p:sp>
        <p:nvSpPr>
          <p:cNvPr id="6" name="Title 5"/>
          <p:cNvSpPr>
            <a:spLocks noGrp="1"/>
          </p:cNvSpPr>
          <p:nvPr>
            <p:ph type="title"/>
          </p:nvPr>
        </p:nvSpPr>
        <p:spPr/>
        <p:txBody>
          <a:bodyPr/>
          <a:lstStyle/>
          <a:p>
            <a:r>
              <a:rPr lang="fi-FI" sz="3600"/>
              <a:t>Ketä EK edustaa?</a:t>
            </a:r>
            <a:endParaRPr lang="en-US"/>
          </a:p>
        </p:txBody>
      </p:sp>
      <p:sp>
        <p:nvSpPr>
          <p:cNvPr id="7" name="Content Placeholder 6"/>
          <p:cNvSpPr>
            <a:spLocks noGrp="1"/>
          </p:cNvSpPr>
          <p:nvPr>
            <p:ph idx="1"/>
          </p:nvPr>
        </p:nvSpPr>
        <p:spPr>
          <a:xfrm>
            <a:off x="531257" y="2475867"/>
            <a:ext cx="9562624" cy="4140834"/>
          </a:xfrm>
        </p:spPr>
        <p:txBody>
          <a:bodyPr>
            <a:noAutofit/>
          </a:bodyPr>
          <a:lstStyle/>
          <a:p>
            <a:pPr marL="419044" indent="-419044">
              <a:lnSpc>
                <a:spcPct val="90000"/>
              </a:lnSpc>
              <a:spcBef>
                <a:spcPct val="0"/>
              </a:spcBef>
              <a:buSzPct val="150000"/>
              <a:buBlip>
                <a:blip r:embed="rId3"/>
              </a:buBlip>
            </a:pPr>
            <a:r>
              <a:rPr lang="fi-FI" sz="2400">
                <a:solidFill>
                  <a:srgbClr val="00AEEF"/>
                </a:solidFill>
              </a:rPr>
              <a:t>27</a:t>
            </a:r>
            <a:r>
              <a:rPr lang="fi-FI" sz="2400"/>
              <a:t> jäsenliittoa</a:t>
            </a:r>
          </a:p>
          <a:p>
            <a:pPr marL="419044" indent="-419044">
              <a:lnSpc>
                <a:spcPct val="90000"/>
              </a:lnSpc>
              <a:spcBef>
                <a:spcPct val="0"/>
              </a:spcBef>
              <a:buSzPct val="200000"/>
              <a:buBlip>
                <a:blip r:embed="rId4"/>
              </a:buBlip>
            </a:pPr>
            <a:endParaRPr lang="fi-FI" sz="2400"/>
          </a:p>
          <a:p>
            <a:pPr marL="419044" indent="-419044">
              <a:lnSpc>
                <a:spcPct val="90000"/>
              </a:lnSpc>
              <a:spcBef>
                <a:spcPct val="0"/>
              </a:spcBef>
              <a:buSzPct val="150000"/>
              <a:buBlip>
                <a:blip r:embed="rId3"/>
              </a:buBlip>
            </a:pPr>
            <a:r>
              <a:rPr lang="fi-FI" sz="2400"/>
              <a:t>Noin </a:t>
            </a:r>
            <a:r>
              <a:rPr lang="fi-FI" sz="2400">
                <a:solidFill>
                  <a:srgbClr val="00AEEF"/>
                </a:solidFill>
              </a:rPr>
              <a:t>16 000 </a:t>
            </a:r>
            <a:r>
              <a:rPr lang="fi-FI" sz="2400"/>
              <a:t>jäsenyritystä, </a:t>
            </a:r>
            <a:br>
              <a:rPr lang="fi-FI" sz="2400"/>
            </a:br>
            <a:r>
              <a:rPr lang="fi-FI" sz="2400"/>
              <a:t>joista </a:t>
            </a:r>
            <a:r>
              <a:rPr lang="fi-FI" sz="2400">
                <a:solidFill>
                  <a:srgbClr val="00AEEF"/>
                </a:solidFill>
              </a:rPr>
              <a:t>96 %</a:t>
            </a:r>
            <a:r>
              <a:rPr lang="fi-FI" sz="2400"/>
              <a:t> pk-yrityksiä</a:t>
            </a:r>
          </a:p>
          <a:p>
            <a:pPr marL="419044" indent="-419044">
              <a:lnSpc>
                <a:spcPct val="90000"/>
              </a:lnSpc>
              <a:spcBef>
                <a:spcPct val="0"/>
              </a:spcBef>
              <a:buSzPct val="200000"/>
              <a:buBlip>
                <a:blip r:embed="rId4"/>
              </a:buBlip>
            </a:pPr>
            <a:endParaRPr lang="fi-FI" sz="2400"/>
          </a:p>
          <a:p>
            <a:pPr marL="419044" indent="-419044">
              <a:lnSpc>
                <a:spcPct val="90000"/>
              </a:lnSpc>
              <a:spcBef>
                <a:spcPct val="0"/>
              </a:spcBef>
              <a:buSzPct val="150000"/>
              <a:buBlip>
                <a:blip r:embed="rId3"/>
              </a:buBlip>
            </a:pPr>
            <a:r>
              <a:rPr lang="fi-FI" sz="2400"/>
              <a:t>Yli </a:t>
            </a:r>
            <a:r>
              <a:rPr lang="fi-FI" sz="2400">
                <a:solidFill>
                  <a:srgbClr val="00AEEF"/>
                </a:solidFill>
              </a:rPr>
              <a:t>70 %</a:t>
            </a:r>
            <a:r>
              <a:rPr lang="fi-FI" sz="2400"/>
              <a:t> Suomen bkt:stä</a:t>
            </a:r>
          </a:p>
          <a:p>
            <a:pPr marL="419044" indent="-419044">
              <a:lnSpc>
                <a:spcPct val="90000"/>
              </a:lnSpc>
              <a:spcBef>
                <a:spcPct val="0"/>
              </a:spcBef>
              <a:buSzPct val="200000"/>
              <a:buBlip>
                <a:blip r:embed="rId4"/>
              </a:buBlip>
            </a:pPr>
            <a:endParaRPr lang="fi-FI" sz="2400"/>
          </a:p>
          <a:p>
            <a:pPr marL="419044" indent="-419044">
              <a:lnSpc>
                <a:spcPct val="90000"/>
              </a:lnSpc>
              <a:spcBef>
                <a:spcPct val="0"/>
              </a:spcBef>
              <a:buSzPct val="150000"/>
              <a:buBlip>
                <a:blip r:embed="rId3"/>
              </a:buBlip>
            </a:pPr>
            <a:r>
              <a:rPr lang="fi-FI" sz="2400"/>
              <a:t>Yli </a:t>
            </a:r>
            <a:r>
              <a:rPr lang="fi-FI" sz="2400">
                <a:solidFill>
                  <a:srgbClr val="00AEEF"/>
                </a:solidFill>
              </a:rPr>
              <a:t>95 %</a:t>
            </a:r>
            <a:r>
              <a:rPr lang="fi-FI" sz="2400"/>
              <a:t> maamme viennistä</a:t>
            </a:r>
          </a:p>
          <a:p>
            <a:pPr marL="419044" indent="-419044">
              <a:lnSpc>
                <a:spcPct val="90000"/>
              </a:lnSpc>
              <a:spcBef>
                <a:spcPct val="0"/>
              </a:spcBef>
              <a:buSzPct val="200000"/>
              <a:buBlip>
                <a:blip r:embed="rId4"/>
              </a:buBlip>
            </a:pPr>
            <a:endParaRPr lang="fi-FI" sz="2400"/>
          </a:p>
          <a:p>
            <a:pPr marL="419044" indent="-419044">
              <a:lnSpc>
                <a:spcPct val="90000"/>
              </a:lnSpc>
              <a:spcBef>
                <a:spcPct val="0"/>
              </a:spcBef>
              <a:buSzPct val="150000"/>
              <a:buBlip>
                <a:blip r:embed="rId3"/>
              </a:buBlip>
            </a:pPr>
            <a:r>
              <a:rPr lang="fi-FI" sz="2400"/>
              <a:t>Noin </a:t>
            </a:r>
            <a:r>
              <a:rPr lang="fi-FI" sz="2400">
                <a:solidFill>
                  <a:srgbClr val="00AEEF"/>
                </a:solidFill>
              </a:rPr>
              <a:t>950 000 </a:t>
            </a:r>
            <a:r>
              <a:rPr lang="fi-FI" sz="2400"/>
              <a:t>työntekijää</a:t>
            </a:r>
          </a:p>
          <a:p>
            <a:pPr marL="660311" indent="-660311">
              <a:lnSpc>
                <a:spcPct val="90000"/>
              </a:lnSpc>
              <a:spcBef>
                <a:spcPct val="0"/>
              </a:spcBef>
              <a:buSzPct val="200000"/>
              <a:buBlip>
                <a:blip r:embed="rId4"/>
              </a:buBlip>
            </a:pPr>
            <a:endParaRPr lang="fi-FI" sz="2400"/>
          </a:p>
          <a:p>
            <a:pPr marL="660311" indent="-660311">
              <a:lnSpc>
                <a:spcPct val="90000"/>
              </a:lnSpc>
              <a:spcBef>
                <a:spcPct val="0"/>
              </a:spcBef>
              <a:buSzPct val="200000"/>
              <a:buBlip>
                <a:blip r:embed="rId4"/>
              </a:buBlip>
            </a:pPr>
            <a:endParaRPr lang="fi-FI" sz="2400" b="1"/>
          </a:p>
          <a:p>
            <a:pPr marL="660311" indent="-660311">
              <a:buSzPct val="200000"/>
              <a:buBlip>
                <a:blip r:embed="rId4"/>
              </a:buBlip>
            </a:pPr>
            <a:endParaRPr lang="en-US" sz="2400"/>
          </a:p>
        </p:txBody>
      </p:sp>
      <p:sp>
        <p:nvSpPr>
          <p:cNvPr id="10" name="Rectangle 9"/>
          <p:cNvSpPr/>
          <p:nvPr/>
        </p:nvSpPr>
        <p:spPr>
          <a:xfrm>
            <a:off x="547688" y="1351747"/>
            <a:ext cx="6399212" cy="830997"/>
          </a:xfrm>
          <a:prstGeom prst="rect">
            <a:avLst/>
          </a:prstGeom>
        </p:spPr>
        <p:txBody>
          <a:bodyPr wrap="square" lIns="91428" tIns="45719" rIns="91428" bIns="45719">
            <a:spAutoFit/>
          </a:bodyPr>
          <a:lstStyle/>
          <a:p>
            <a:r>
              <a:rPr lang="en-US" sz="2400">
                <a:latin typeface="Arial"/>
                <a:cs typeface="Arial"/>
              </a:rPr>
              <a:t>EK edustaa kattavasti kaikkia yksityisiä toimialoja ja kaikenkokoisia yrityksiä.</a:t>
            </a:r>
          </a:p>
        </p:txBody>
      </p:sp>
      <p:sp>
        <p:nvSpPr>
          <p:cNvPr id="11" name="Slide Number Placeholder 10"/>
          <p:cNvSpPr>
            <a:spLocks noGrp="1"/>
          </p:cNvSpPr>
          <p:nvPr>
            <p:ph type="sldNum" sz="quarter" idx="12"/>
          </p:nvPr>
        </p:nvSpPr>
        <p:spPr/>
        <p:txBody>
          <a:bodyPr/>
          <a:lstStyle/>
          <a:p>
            <a:fld id="{6889C501-382D-2C40-8B17-A8361916DBCA}" type="slidenum">
              <a:rPr lang="en-US"/>
              <a:pPr/>
              <a:t>4</a:t>
            </a:fld>
            <a:endParaRPr lang="en-US"/>
          </a:p>
        </p:txBody>
      </p:sp>
      <p:sp>
        <p:nvSpPr>
          <p:cNvPr id="3" name="Alatunnisteen paikkamerkki 2"/>
          <p:cNvSpPr>
            <a:spLocks noGrp="1"/>
          </p:cNvSpPr>
          <p:nvPr>
            <p:ph type="ftr" sz="quarter" idx="11"/>
          </p:nvPr>
        </p:nvSpPr>
        <p:spPr/>
        <p:txBody>
          <a:bodyPr/>
          <a:lstStyle/>
          <a:p>
            <a:r>
              <a:rPr lang="en-US" smtClean="0"/>
              <a:t>Peer Haataja, EK</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Alatunnisteen paikkamerkki 2"/>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62468" name="Dian numeron paikkamerkki 3"/>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F015ED92-8777-46CF-8D23-FC354F913166}" type="slidenum">
              <a:rPr lang="fi-FI" sz="900" b="0">
                <a:solidFill>
                  <a:schemeClr val="tx1"/>
                </a:solidFill>
              </a:rPr>
              <a:pPr eaLnBrk="1" hangingPunct="1"/>
              <a:t>40</a:t>
            </a:fld>
            <a:endParaRPr lang="fi-FI" sz="900" b="0">
              <a:solidFill>
                <a:schemeClr val="tx1"/>
              </a:solidFill>
            </a:endParaRPr>
          </a:p>
        </p:txBody>
      </p:sp>
      <p:pic>
        <p:nvPicPr>
          <p:cNvPr id="62469" name="Content Placeholder 5" descr="Oivallus-pp-11.jpg"/>
          <p:cNvPicPr>
            <a:picLocks noGrp="1" noChangeAspect="1"/>
          </p:cNvPicPr>
          <p:nvPr>
            <p:ph idx="4294967295"/>
          </p:nvPr>
        </p:nvPicPr>
        <p:blipFill>
          <a:blip r:embed="rId3">
            <a:extLst>
              <a:ext uri="{28A0092B-C50C-407E-A947-70E740481C1C}">
                <a14:useLocalDpi xmlns:a14="http://schemas.microsoft.com/office/drawing/2010/main" val="0"/>
              </a:ext>
            </a:extLst>
          </a:blip>
          <a:srcRect l="19249" r="19249"/>
          <a:stretch>
            <a:fillRect/>
          </a:stretch>
        </p:blipFill>
        <p:spPr>
          <a:xfrm>
            <a:off x="3368099" y="539866"/>
            <a:ext cx="6904513" cy="6630791"/>
          </a:xfrm>
          <a:noFill/>
        </p:spPr>
      </p:pic>
      <p:sp>
        <p:nvSpPr>
          <p:cNvPr id="62470" name="Rectangle 5"/>
          <p:cNvSpPr txBox="1">
            <a:spLocks noGrp="1" noChangeArrowheads="1"/>
          </p:cNvSpPr>
          <p:nvPr/>
        </p:nvSpPr>
        <p:spPr bwMode="auto">
          <a:xfrm>
            <a:off x="2143765" y="6518064"/>
            <a:ext cx="1511752" cy="14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177" tIns="49588" rIns="99177" bIns="49588"/>
          <a:lstStyle>
            <a:lvl1pPr eaLnBrk="0" hangingPunct="0">
              <a:defRPr sz="2800" b="1">
                <a:solidFill>
                  <a:srgbClr val="2D338E"/>
                </a:solidFill>
                <a:latin typeface="Arial" charset="0"/>
              </a:defRPr>
            </a:lvl1pPr>
            <a:lvl2pPr marL="742950" indent="-285750" eaLnBrk="0" hangingPunct="0">
              <a:defRPr sz="2800" b="1">
                <a:solidFill>
                  <a:srgbClr val="2D338E"/>
                </a:solidFill>
                <a:latin typeface="Arial" charset="0"/>
              </a:defRPr>
            </a:lvl2pPr>
            <a:lvl3pPr marL="1143000" indent="-228600" eaLnBrk="0" hangingPunct="0">
              <a:defRPr sz="2800" b="1">
                <a:solidFill>
                  <a:srgbClr val="2D338E"/>
                </a:solidFill>
                <a:latin typeface="Arial" charset="0"/>
              </a:defRPr>
            </a:lvl3pPr>
            <a:lvl4pPr marL="1600200" indent="-228600" eaLnBrk="0" hangingPunct="0">
              <a:defRPr sz="2800" b="1">
                <a:solidFill>
                  <a:srgbClr val="2D338E"/>
                </a:solidFill>
                <a:latin typeface="Arial" charset="0"/>
              </a:defRPr>
            </a:lvl4pPr>
            <a:lvl5pPr marL="2057400" indent="-228600" eaLnBrk="0" hangingPunct="0">
              <a:defRPr sz="2800" b="1">
                <a:solidFill>
                  <a:srgbClr val="2D338E"/>
                </a:solidFill>
                <a:latin typeface="Arial" charset="0"/>
              </a:defRPr>
            </a:lvl5pPr>
            <a:lvl6pPr marL="2514600" indent="-228600" eaLnBrk="0" fontAlgn="base" hangingPunct="0">
              <a:spcBef>
                <a:spcPct val="0"/>
              </a:spcBef>
              <a:spcAft>
                <a:spcPct val="0"/>
              </a:spcAft>
              <a:defRPr sz="2800" b="1">
                <a:solidFill>
                  <a:srgbClr val="2D338E"/>
                </a:solidFill>
                <a:latin typeface="Arial" charset="0"/>
              </a:defRPr>
            </a:lvl6pPr>
            <a:lvl7pPr marL="2971800" indent="-228600" eaLnBrk="0" fontAlgn="base" hangingPunct="0">
              <a:spcBef>
                <a:spcPct val="0"/>
              </a:spcBef>
              <a:spcAft>
                <a:spcPct val="0"/>
              </a:spcAft>
              <a:defRPr sz="2800" b="1">
                <a:solidFill>
                  <a:srgbClr val="2D338E"/>
                </a:solidFill>
                <a:latin typeface="Arial" charset="0"/>
              </a:defRPr>
            </a:lvl7pPr>
            <a:lvl8pPr marL="3429000" indent="-228600" eaLnBrk="0" fontAlgn="base" hangingPunct="0">
              <a:spcBef>
                <a:spcPct val="0"/>
              </a:spcBef>
              <a:spcAft>
                <a:spcPct val="0"/>
              </a:spcAft>
              <a:defRPr sz="2800" b="1">
                <a:solidFill>
                  <a:srgbClr val="2D338E"/>
                </a:solidFill>
                <a:latin typeface="Arial" charset="0"/>
              </a:defRPr>
            </a:lvl8pPr>
            <a:lvl9pPr marL="3886200" indent="-228600" eaLnBrk="0" fontAlgn="base" hangingPunct="0">
              <a:spcBef>
                <a:spcPct val="0"/>
              </a:spcBef>
              <a:spcAft>
                <a:spcPct val="0"/>
              </a:spcAft>
              <a:defRPr sz="2800" b="1">
                <a:solidFill>
                  <a:srgbClr val="2D338E"/>
                </a:solidFill>
                <a:latin typeface="Arial" charset="0"/>
              </a:defRPr>
            </a:lvl9pPr>
          </a:lstStyle>
          <a:p>
            <a:pPr eaLnBrk="1" hangingPunct="1"/>
            <a:r>
              <a:rPr lang="fi-FI" sz="900" b="0">
                <a:solidFill>
                  <a:schemeClr val="tx1"/>
                </a:solidFill>
                <a:ea typeface="ＭＳ Ｐゴシック" charset="-128"/>
              </a:rPr>
              <a:t>Kirsi Juva</a:t>
            </a:r>
          </a:p>
        </p:txBody>
      </p:sp>
      <p:sp>
        <p:nvSpPr>
          <p:cNvPr id="62471" name="Text Box 6"/>
          <p:cNvSpPr txBox="1">
            <a:spLocks noChangeArrowheads="1"/>
          </p:cNvSpPr>
          <p:nvPr/>
        </p:nvSpPr>
        <p:spPr bwMode="auto">
          <a:xfrm>
            <a:off x="8325969" y="6949953"/>
            <a:ext cx="2162401" cy="292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1447" tIns="45727" rIns="91447" bIns="45727">
            <a:spAutoFit/>
          </a:bodyPr>
          <a:lstStyle>
            <a:lvl1pPr defTabSz="992188" eaLnBrk="0" hangingPunct="0">
              <a:defRPr sz="2800" b="1">
                <a:solidFill>
                  <a:srgbClr val="2D338E"/>
                </a:solidFill>
                <a:latin typeface="Arial" charset="0"/>
              </a:defRPr>
            </a:lvl1pPr>
            <a:lvl2pPr marL="742950" indent="-285750" defTabSz="992188" eaLnBrk="0" hangingPunct="0">
              <a:defRPr sz="2800" b="1">
                <a:solidFill>
                  <a:srgbClr val="2D338E"/>
                </a:solidFill>
                <a:latin typeface="Arial" charset="0"/>
              </a:defRPr>
            </a:lvl2pPr>
            <a:lvl3pPr marL="1143000" indent="-228600" defTabSz="992188" eaLnBrk="0" hangingPunct="0">
              <a:defRPr sz="2800" b="1">
                <a:solidFill>
                  <a:srgbClr val="2D338E"/>
                </a:solidFill>
                <a:latin typeface="Arial" charset="0"/>
              </a:defRPr>
            </a:lvl3pPr>
            <a:lvl4pPr marL="1600200" indent="-228600" defTabSz="992188" eaLnBrk="0" hangingPunct="0">
              <a:defRPr sz="2800" b="1">
                <a:solidFill>
                  <a:srgbClr val="2D338E"/>
                </a:solidFill>
                <a:latin typeface="Arial" charset="0"/>
              </a:defRPr>
            </a:lvl4pPr>
            <a:lvl5pPr marL="2057400" indent="-228600" defTabSz="992188" eaLnBrk="0" hangingPunct="0">
              <a:defRPr sz="2800" b="1">
                <a:solidFill>
                  <a:srgbClr val="2D338E"/>
                </a:solidFill>
                <a:latin typeface="Arial" charset="0"/>
              </a:defRPr>
            </a:lvl5pPr>
            <a:lvl6pPr marL="2514600" indent="-228600" defTabSz="992188" eaLnBrk="0" fontAlgn="base" hangingPunct="0">
              <a:spcBef>
                <a:spcPct val="0"/>
              </a:spcBef>
              <a:spcAft>
                <a:spcPct val="0"/>
              </a:spcAft>
              <a:defRPr sz="2800" b="1">
                <a:solidFill>
                  <a:srgbClr val="2D338E"/>
                </a:solidFill>
                <a:latin typeface="Arial" charset="0"/>
              </a:defRPr>
            </a:lvl6pPr>
            <a:lvl7pPr marL="2971800" indent="-228600" defTabSz="992188" eaLnBrk="0" fontAlgn="base" hangingPunct="0">
              <a:spcBef>
                <a:spcPct val="0"/>
              </a:spcBef>
              <a:spcAft>
                <a:spcPct val="0"/>
              </a:spcAft>
              <a:defRPr sz="2800" b="1">
                <a:solidFill>
                  <a:srgbClr val="2D338E"/>
                </a:solidFill>
                <a:latin typeface="Arial" charset="0"/>
              </a:defRPr>
            </a:lvl7pPr>
            <a:lvl8pPr marL="3429000" indent="-228600" defTabSz="992188" eaLnBrk="0" fontAlgn="base" hangingPunct="0">
              <a:spcBef>
                <a:spcPct val="0"/>
              </a:spcBef>
              <a:spcAft>
                <a:spcPct val="0"/>
              </a:spcAft>
              <a:defRPr sz="2800" b="1">
                <a:solidFill>
                  <a:srgbClr val="2D338E"/>
                </a:solidFill>
                <a:latin typeface="Arial" charset="0"/>
              </a:defRPr>
            </a:lvl8pPr>
            <a:lvl9pPr marL="3886200" indent="-228600" defTabSz="992188" eaLnBrk="0" fontAlgn="base" hangingPunct="0">
              <a:spcBef>
                <a:spcPct val="0"/>
              </a:spcBef>
              <a:spcAft>
                <a:spcPct val="0"/>
              </a:spcAft>
              <a:defRPr sz="2800" b="1">
                <a:solidFill>
                  <a:srgbClr val="2D338E"/>
                </a:solidFill>
                <a:latin typeface="Arial" charset="0"/>
              </a:defRPr>
            </a:lvl9pPr>
          </a:lstStyle>
          <a:p>
            <a:pPr algn="ctr" eaLnBrk="1" hangingPunct="1"/>
            <a:r>
              <a:rPr lang="fi-FI" sz="1300" b="0">
                <a:solidFill>
                  <a:schemeClr val="tx1"/>
                </a:solidFill>
                <a:latin typeface="Calibri" pitchFamily="34" charset="0"/>
                <a:ea typeface="ＭＳ Ｐゴシック" charset="-128"/>
              </a:rPr>
              <a:t>Lähde: Trilling &amp; Fadel (2009)</a:t>
            </a:r>
          </a:p>
        </p:txBody>
      </p:sp>
    </p:spTree>
    <p:extLst>
      <p:ext uri="{BB962C8B-B14F-4D97-AF65-F5344CB8AC3E}">
        <p14:creationId xmlns:p14="http://schemas.microsoft.com/office/powerpoint/2010/main" val="14918371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ctrTitle"/>
          </p:nvPr>
        </p:nvSpPr>
        <p:spPr>
          <a:xfrm>
            <a:off x="543088" y="556936"/>
            <a:ext cx="7698500" cy="627983"/>
          </a:xfrm>
        </p:spPr>
        <p:txBody>
          <a:bodyPr/>
          <a:lstStyle/>
          <a:p>
            <a:pPr eaLnBrk="1" hangingPunct="1"/>
            <a:r>
              <a:rPr lang="fi-FI" smtClean="0"/>
              <a:t>TO DO</a:t>
            </a:r>
          </a:p>
        </p:txBody>
      </p:sp>
    </p:spTree>
    <p:extLst>
      <p:ext uri="{BB962C8B-B14F-4D97-AF65-F5344CB8AC3E}">
        <p14:creationId xmlns:p14="http://schemas.microsoft.com/office/powerpoint/2010/main" val="5243271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Alatunnisteen paikkamerkki 2"/>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64516" name="Dian numeron paikkamerkki 3"/>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29E4A24F-2DCE-4EF8-9C66-08709489C00A}" type="slidenum">
              <a:rPr lang="fi-FI" sz="900" b="0">
                <a:solidFill>
                  <a:schemeClr val="tx1"/>
                </a:solidFill>
              </a:rPr>
              <a:pPr eaLnBrk="1" hangingPunct="1"/>
              <a:t>42</a:t>
            </a:fld>
            <a:endParaRPr lang="fi-FI" sz="900" b="0">
              <a:solidFill>
                <a:schemeClr val="tx1"/>
              </a:solidFill>
            </a:endParaRPr>
          </a:p>
        </p:txBody>
      </p:sp>
      <p:pic>
        <p:nvPicPr>
          <p:cNvPr id="64517" name="Content Placeholder 5" descr="Oivallus-pp-18.jpg"/>
          <p:cNvPicPr>
            <a:picLocks noGrp="1" noChangeAspect="1"/>
          </p:cNvPicPr>
          <p:nvPr>
            <p:ph idx="4294967295"/>
          </p:nvPr>
        </p:nvPicPr>
        <p:blipFill>
          <a:blip r:embed="rId2">
            <a:extLst>
              <a:ext uri="{28A0092B-C50C-407E-A947-70E740481C1C}">
                <a14:useLocalDpi xmlns:a14="http://schemas.microsoft.com/office/drawing/2010/main" val="0"/>
              </a:ext>
            </a:extLst>
          </a:blip>
          <a:srcRect l="23099" r="23099"/>
          <a:stretch>
            <a:fillRect/>
          </a:stretch>
        </p:blipFill>
        <p:spPr>
          <a:xfrm>
            <a:off x="2647156" y="181016"/>
            <a:ext cx="6037479" cy="6629204"/>
          </a:xfrm>
          <a:noFill/>
        </p:spPr>
      </p:pic>
    </p:spTree>
    <p:extLst>
      <p:ext uri="{BB962C8B-B14F-4D97-AF65-F5344CB8AC3E}">
        <p14:creationId xmlns:p14="http://schemas.microsoft.com/office/powerpoint/2010/main" val="40126943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Alatunnisteen paikkamerkki 3"/>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65540" name="Dian numeron paikkamerkki 4"/>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0B492BAE-5FFF-4EA0-8B3A-42D153336186}" type="slidenum">
              <a:rPr lang="fi-FI" sz="900" b="0">
                <a:solidFill>
                  <a:schemeClr val="tx1"/>
                </a:solidFill>
              </a:rPr>
              <a:pPr eaLnBrk="1" hangingPunct="1"/>
              <a:t>43</a:t>
            </a:fld>
            <a:endParaRPr lang="fi-FI" sz="900" b="0">
              <a:solidFill>
                <a:schemeClr val="tx1"/>
              </a:solidFill>
            </a:endParaRPr>
          </a:p>
        </p:txBody>
      </p:sp>
      <p:sp>
        <p:nvSpPr>
          <p:cNvPr id="65541" name="Rectangle 2"/>
          <p:cNvSpPr>
            <a:spLocks noGrp="1" noChangeArrowheads="1"/>
          </p:cNvSpPr>
          <p:nvPr>
            <p:ph type="title"/>
          </p:nvPr>
        </p:nvSpPr>
        <p:spPr/>
        <p:txBody>
          <a:bodyPr/>
          <a:lstStyle/>
          <a:p>
            <a:pPr defTabSz="1039879"/>
            <a:r>
              <a:rPr lang="fi-FI" sz="3200" dirty="0">
                <a:solidFill>
                  <a:schemeClr val="tx2"/>
                </a:solidFill>
              </a:rPr>
              <a:t>Asenteet työtä </a:t>
            </a:r>
            <a:r>
              <a:rPr lang="fi-FI" sz="3200" dirty="0" smtClean="0">
                <a:solidFill>
                  <a:schemeClr val="tx2"/>
                </a:solidFill>
              </a:rPr>
              <a:t>kohtaan + </a:t>
            </a:r>
            <a:r>
              <a:rPr lang="fi-FI" sz="3200" smtClean="0">
                <a:solidFill>
                  <a:schemeClr val="tx2"/>
                </a:solidFill>
              </a:rPr>
              <a:t>hyvä johtaminen</a:t>
            </a:r>
            <a:endParaRPr lang="fi-FI" sz="3200">
              <a:solidFill>
                <a:schemeClr val="tx2"/>
              </a:solidFill>
            </a:endParaRPr>
          </a:p>
        </p:txBody>
      </p:sp>
      <p:sp>
        <p:nvSpPr>
          <p:cNvPr id="65542" name="AutoShape 3"/>
          <p:cNvSpPr>
            <a:spLocks noChangeArrowheads="1"/>
          </p:cNvSpPr>
          <p:nvPr/>
        </p:nvSpPr>
        <p:spPr bwMode="auto">
          <a:xfrm>
            <a:off x="7600046" y="2556419"/>
            <a:ext cx="2521704" cy="1584657"/>
          </a:xfrm>
          <a:prstGeom prst="roundRect">
            <a:avLst>
              <a:gd name="adj" fmla="val 16667"/>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2" tIns="45727" rIns="91442" bIns="45727" anchor="ctr"/>
          <a:lstStyle/>
          <a:p>
            <a:pPr algn="ctr" defTabSz="1039879"/>
            <a:r>
              <a:rPr lang="fi-FI" sz="2400">
                <a:solidFill>
                  <a:schemeClr val="bg1"/>
                </a:solidFill>
              </a:rPr>
              <a:t>Työn </a:t>
            </a:r>
          </a:p>
          <a:p>
            <a:pPr algn="ctr" defTabSz="1039879"/>
            <a:r>
              <a:rPr lang="fi-FI" sz="2400">
                <a:solidFill>
                  <a:schemeClr val="bg1"/>
                </a:solidFill>
              </a:rPr>
              <a:t>kehittäminen:</a:t>
            </a:r>
          </a:p>
          <a:p>
            <a:pPr algn="ctr" defTabSz="1039879">
              <a:buFontTx/>
              <a:buChar char="•"/>
            </a:pPr>
            <a:r>
              <a:rPr lang="fi-FI">
                <a:solidFill>
                  <a:schemeClr val="bg1"/>
                </a:solidFill>
              </a:rPr>
              <a:t> Voisiko tämän</a:t>
            </a:r>
          </a:p>
          <a:p>
            <a:pPr algn="ctr" defTabSz="1039879"/>
            <a:r>
              <a:rPr lang="fi-FI">
                <a:solidFill>
                  <a:schemeClr val="bg1"/>
                </a:solidFill>
              </a:rPr>
              <a:t>tehdä paremmin?</a:t>
            </a:r>
          </a:p>
        </p:txBody>
      </p:sp>
      <p:sp>
        <p:nvSpPr>
          <p:cNvPr id="65543" name="AutoShape 4"/>
          <p:cNvSpPr>
            <a:spLocks noChangeArrowheads="1"/>
          </p:cNvSpPr>
          <p:nvPr/>
        </p:nvSpPr>
        <p:spPr bwMode="auto">
          <a:xfrm>
            <a:off x="3927064" y="3277295"/>
            <a:ext cx="2520114" cy="1584657"/>
          </a:xfrm>
          <a:prstGeom prst="roundRect">
            <a:avLst>
              <a:gd name="adj" fmla="val 16667"/>
            </a:avLst>
          </a:prstGeom>
          <a:solidFill>
            <a:srgbClr val="BAD9E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2" tIns="45727" rIns="91442" bIns="45727" anchor="ctr"/>
          <a:lstStyle/>
          <a:p>
            <a:pPr algn="ctr" defTabSz="1039879"/>
            <a:r>
              <a:rPr lang="fi-FI" sz="2400"/>
              <a:t>Itseohjautuvuus</a:t>
            </a:r>
          </a:p>
          <a:p>
            <a:pPr algn="ctr" defTabSz="1039879">
              <a:buFontTx/>
              <a:buChar char="•"/>
            </a:pPr>
            <a:r>
              <a:rPr lang="fi-FI" i="1"/>
              <a:t> </a:t>
            </a:r>
            <a:r>
              <a:rPr lang="fi-FI"/>
              <a:t>Sisäinen yrittäjyys</a:t>
            </a:r>
          </a:p>
        </p:txBody>
      </p:sp>
      <p:sp>
        <p:nvSpPr>
          <p:cNvPr id="65544" name="AutoShape 5"/>
          <p:cNvSpPr>
            <a:spLocks noChangeArrowheads="1"/>
          </p:cNvSpPr>
          <p:nvPr/>
        </p:nvSpPr>
        <p:spPr bwMode="auto">
          <a:xfrm>
            <a:off x="198498" y="2916859"/>
            <a:ext cx="3223588" cy="2232493"/>
          </a:xfrm>
          <a:prstGeom prst="roundRect">
            <a:avLst>
              <a:gd name="adj" fmla="val 16667"/>
            </a:avLst>
          </a:prstGeom>
          <a:solidFill>
            <a:srgbClr val="DBE60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2" tIns="45727" rIns="91442" bIns="45727" anchor="ctr"/>
          <a:lstStyle/>
          <a:p>
            <a:pPr algn="ctr" defTabSz="1039879"/>
            <a:r>
              <a:rPr lang="fi-FI" sz="2400"/>
              <a:t>Osaamisen</a:t>
            </a:r>
          </a:p>
          <a:p>
            <a:pPr algn="ctr" defTabSz="1039879"/>
            <a:r>
              <a:rPr lang="fi-FI" sz="2400"/>
              <a:t>jatkuva kehittäminen</a:t>
            </a:r>
          </a:p>
          <a:p>
            <a:pPr algn="ctr" defTabSz="1039879"/>
            <a:r>
              <a:rPr lang="fi-FI" sz="2400"/>
              <a:t>ja jalostaminen</a:t>
            </a:r>
          </a:p>
          <a:p>
            <a:pPr algn="ctr" defTabSz="1039879"/>
            <a:r>
              <a:rPr lang="fi-FI" sz="2400"/>
              <a:t>yhdessä</a:t>
            </a:r>
          </a:p>
          <a:p>
            <a:pPr algn="ctr" defTabSz="1039879">
              <a:buFontTx/>
              <a:buChar char="•"/>
            </a:pPr>
            <a:r>
              <a:rPr lang="fi-FI" i="1"/>
              <a:t> </a:t>
            </a:r>
            <a:r>
              <a:rPr lang="fi-FI"/>
              <a:t>Oppimistaidot</a:t>
            </a:r>
          </a:p>
          <a:p>
            <a:pPr algn="ctr" defTabSz="1039879">
              <a:buFontTx/>
              <a:buChar char="•"/>
            </a:pPr>
            <a:r>
              <a:rPr lang="fi-FI"/>
              <a:t> Tiedon jakaminen</a:t>
            </a:r>
          </a:p>
        </p:txBody>
      </p:sp>
      <p:sp>
        <p:nvSpPr>
          <p:cNvPr id="65545" name="AutoShape 6"/>
          <p:cNvSpPr>
            <a:spLocks noChangeArrowheads="1"/>
          </p:cNvSpPr>
          <p:nvPr/>
        </p:nvSpPr>
        <p:spPr bwMode="auto">
          <a:xfrm>
            <a:off x="3927064" y="1478282"/>
            <a:ext cx="2593162" cy="1583069"/>
          </a:xfrm>
          <a:prstGeom prst="roundRect">
            <a:avLst>
              <a:gd name="adj" fmla="val 16667"/>
            </a:avLst>
          </a:prstGeom>
          <a:solidFill>
            <a:srgbClr val="BAD9E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2" tIns="45727" rIns="91442" bIns="45727" anchor="ctr"/>
          <a:lstStyle/>
          <a:p>
            <a:pPr algn="ctr" defTabSz="1039879"/>
            <a:endParaRPr lang="fi-FI" sz="2400"/>
          </a:p>
          <a:p>
            <a:pPr algn="ctr" defTabSz="1039879"/>
            <a:r>
              <a:rPr lang="fi-FI" sz="2400"/>
              <a:t>Muutoksen</a:t>
            </a:r>
          </a:p>
          <a:p>
            <a:pPr algn="ctr" defTabSz="1039879"/>
            <a:r>
              <a:rPr lang="fi-FI" sz="2400"/>
              <a:t>hyväksyminen</a:t>
            </a:r>
          </a:p>
          <a:p>
            <a:pPr algn="ctr" defTabSz="1039879">
              <a:buFontTx/>
              <a:buChar char="•"/>
            </a:pPr>
            <a:r>
              <a:rPr lang="fi-FI" i="1"/>
              <a:t> </a:t>
            </a:r>
            <a:r>
              <a:rPr lang="fi-FI"/>
              <a:t>Rohkeus muuttaa</a:t>
            </a:r>
          </a:p>
          <a:p>
            <a:pPr algn="ctr" defTabSz="1039879"/>
            <a:r>
              <a:rPr lang="fi-FI"/>
              <a:t>vallitsevaa tilaa</a:t>
            </a:r>
          </a:p>
          <a:p>
            <a:pPr algn="ctr" defTabSz="1039879"/>
            <a:endParaRPr lang="fi-FI" i="1"/>
          </a:p>
        </p:txBody>
      </p:sp>
      <p:sp>
        <p:nvSpPr>
          <p:cNvPr id="65546" name="AutoShape 7"/>
          <p:cNvSpPr>
            <a:spLocks noChangeArrowheads="1"/>
          </p:cNvSpPr>
          <p:nvPr/>
        </p:nvSpPr>
        <p:spPr bwMode="auto">
          <a:xfrm>
            <a:off x="7671505" y="4357023"/>
            <a:ext cx="2521704" cy="1584657"/>
          </a:xfrm>
          <a:prstGeom prst="roundRect">
            <a:avLst>
              <a:gd name="adj" fmla="val 16667"/>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2" tIns="45727" rIns="91442" bIns="45727" anchor="ctr"/>
          <a:lstStyle/>
          <a:p>
            <a:pPr algn="ctr" defTabSz="1039879"/>
            <a:r>
              <a:rPr lang="fi-FI" sz="2400">
                <a:solidFill>
                  <a:schemeClr val="bg1"/>
                </a:solidFill>
              </a:rPr>
              <a:t>Työsuoritus:</a:t>
            </a:r>
          </a:p>
          <a:p>
            <a:pPr algn="ctr" defTabSz="1039879">
              <a:buFontTx/>
              <a:buChar char="•"/>
            </a:pPr>
            <a:r>
              <a:rPr lang="fi-FI" i="1">
                <a:solidFill>
                  <a:schemeClr val="bg1"/>
                </a:solidFill>
              </a:rPr>
              <a:t> </a:t>
            </a:r>
            <a:r>
              <a:rPr lang="fi-FI">
                <a:solidFill>
                  <a:schemeClr val="bg1"/>
                </a:solidFill>
              </a:rPr>
              <a:t>Miten viedään </a:t>
            </a:r>
          </a:p>
          <a:p>
            <a:pPr algn="ctr" defTabSz="1039879"/>
            <a:r>
              <a:rPr lang="fi-FI">
                <a:solidFill>
                  <a:schemeClr val="bg1"/>
                </a:solidFill>
              </a:rPr>
              <a:t>strategiaa eteenpäin</a:t>
            </a:r>
          </a:p>
          <a:p>
            <a:pPr algn="ctr" defTabSz="1039879"/>
            <a:r>
              <a:rPr lang="fi-FI">
                <a:solidFill>
                  <a:schemeClr val="bg1"/>
                </a:solidFill>
              </a:rPr>
              <a:t>omalla toiminnalla</a:t>
            </a:r>
          </a:p>
        </p:txBody>
      </p:sp>
      <p:sp>
        <p:nvSpPr>
          <p:cNvPr id="65547" name="AutoShape 8"/>
          <p:cNvSpPr>
            <a:spLocks noChangeArrowheads="1"/>
          </p:cNvSpPr>
          <p:nvPr/>
        </p:nvSpPr>
        <p:spPr bwMode="auto">
          <a:xfrm>
            <a:off x="3927064" y="5149352"/>
            <a:ext cx="2520114" cy="1584657"/>
          </a:xfrm>
          <a:prstGeom prst="roundRect">
            <a:avLst>
              <a:gd name="adj" fmla="val 16667"/>
            </a:avLst>
          </a:prstGeom>
          <a:solidFill>
            <a:srgbClr val="BAD9E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2" tIns="45727" rIns="91442" bIns="45727" anchor="ctr"/>
          <a:lstStyle/>
          <a:p>
            <a:pPr algn="ctr" defTabSz="1039879"/>
            <a:endParaRPr lang="fi-FI">
              <a:solidFill>
                <a:schemeClr val="tx2"/>
              </a:solidFill>
            </a:endParaRPr>
          </a:p>
          <a:p>
            <a:pPr algn="ctr" defTabSz="1039879"/>
            <a:r>
              <a:rPr lang="fi-FI" sz="2400"/>
              <a:t>Asiakaspalvelija</a:t>
            </a:r>
          </a:p>
          <a:p>
            <a:pPr algn="ctr" defTabSz="1039879">
              <a:buFontTx/>
              <a:buChar char="•"/>
            </a:pPr>
            <a:r>
              <a:rPr lang="fi-FI"/>
              <a:t> Yritys ei ole</a:t>
            </a:r>
          </a:p>
          <a:p>
            <a:pPr algn="ctr" defTabSz="1039879"/>
            <a:r>
              <a:rPr lang="fi-FI"/>
              <a:t>mitään ilman</a:t>
            </a:r>
          </a:p>
          <a:p>
            <a:pPr algn="ctr" defTabSz="1039879"/>
            <a:r>
              <a:rPr lang="fi-FI"/>
              <a:t>vaativaa asiakasta</a:t>
            </a:r>
          </a:p>
          <a:p>
            <a:pPr algn="ctr" defTabSz="1039879"/>
            <a:endParaRPr lang="fi-FI">
              <a:solidFill>
                <a:schemeClr val="tx2"/>
              </a:solidFill>
            </a:endParaRPr>
          </a:p>
        </p:txBody>
      </p:sp>
      <p:sp>
        <p:nvSpPr>
          <p:cNvPr id="65548" name="Line 9"/>
          <p:cNvSpPr>
            <a:spLocks noChangeShapeType="1"/>
          </p:cNvSpPr>
          <p:nvPr/>
        </p:nvSpPr>
        <p:spPr bwMode="auto">
          <a:xfrm flipV="1">
            <a:off x="6520224" y="3348741"/>
            <a:ext cx="1008364" cy="504931"/>
          </a:xfrm>
          <a:prstGeom prst="line">
            <a:avLst/>
          </a:prstGeom>
          <a:noFill/>
          <a:ln w="57150">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7" tIns="45727" rIns="91447" bIns="45727"/>
          <a:lstStyle/>
          <a:p>
            <a:endParaRPr lang="fi-FI"/>
          </a:p>
        </p:txBody>
      </p:sp>
      <p:sp>
        <p:nvSpPr>
          <p:cNvPr id="65549" name="Line 10"/>
          <p:cNvSpPr>
            <a:spLocks noChangeShapeType="1"/>
          </p:cNvSpPr>
          <p:nvPr/>
        </p:nvSpPr>
        <p:spPr bwMode="auto">
          <a:xfrm>
            <a:off x="6520223" y="4285569"/>
            <a:ext cx="1079823" cy="576383"/>
          </a:xfrm>
          <a:prstGeom prst="line">
            <a:avLst/>
          </a:prstGeom>
          <a:noFill/>
          <a:ln w="57150">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7" tIns="45727" rIns="91447" bIns="45727"/>
          <a:lstStyle/>
          <a:p>
            <a:endParaRPr lang="fi-FI"/>
          </a:p>
        </p:txBody>
      </p:sp>
      <p:sp>
        <p:nvSpPr>
          <p:cNvPr id="65550" name="Line 11"/>
          <p:cNvSpPr>
            <a:spLocks noChangeShapeType="1"/>
          </p:cNvSpPr>
          <p:nvPr/>
        </p:nvSpPr>
        <p:spPr bwMode="auto">
          <a:xfrm>
            <a:off x="2791663" y="5222391"/>
            <a:ext cx="1079823" cy="576383"/>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7" tIns="45727" rIns="91447" bIns="45727"/>
          <a:lstStyle/>
          <a:p>
            <a:endParaRPr lang="fi-FI"/>
          </a:p>
        </p:txBody>
      </p:sp>
      <p:sp>
        <p:nvSpPr>
          <p:cNvPr id="65551" name="Line 12"/>
          <p:cNvSpPr>
            <a:spLocks noChangeShapeType="1"/>
          </p:cNvSpPr>
          <p:nvPr/>
        </p:nvSpPr>
        <p:spPr bwMode="auto">
          <a:xfrm flipV="1">
            <a:off x="2845653" y="2413507"/>
            <a:ext cx="1008364" cy="504931"/>
          </a:xfrm>
          <a:prstGeom prst="line">
            <a:avLst/>
          </a:prstGeom>
          <a:noFill/>
          <a:ln w="57150">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7" tIns="45727" rIns="91447" bIns="45727"/>
          <a:lstStyle/>
          <a:p>
            <a:endParaRPr lang="fi-FI"/>
          </a:p>
        </p:txBody>
      </p:sp>
      <p:sp>
        <p:nvSpPr>
          <p:cNvPr id="65552" name="Line 13"/>
          <p:cNvSpPr>
            <a:spLocks noChangeShapeType="1"/>
          </p:cNvSpPr>
          <p:nvPr/>
        </p:nvSpPr>
        <p:spPr bwMode="auto">
          <a:xfrm>
            <a:off x="3495134" y="4069617"/>
            <a:ext cx="358882" cy="0"/>
          </a:xfrm>
          <a:prstGeom prst="line">
            <a:avLst/>
          </a:prstGeom>
          <a:noFill/>
          <a:ln w="57150">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7" tIns="45727" rIns="91447" bIns="45727"/>
          <a:lstStyle/>
          <a:p>
            <a:endParaRPr lang="fi-FI"/>
          </a:p>
        </p:txBody>
      </p:sp>
    </p:spTree>
    <p:extLst>
      <p:ext uri="{BB962C8B-B14F-4D97-AF65-F5344CB8AC3E}">
        <p14:creationId xmlns:p14="http://schemas.microsoft.com/office/powerpoint/2010/main" val="33648642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2450" y="590555"/>
            <a:ext cx="7386890" cy="1965415"/>
          </a:xfrm>
        </p:spPr>
        <p:txBody>
          <a:bodyPr>
            <a:noAutofit/>
          </a:bodyPr>
          <a:lstStyle/>
          <a:p>
            <a:r>
              <a:rPr lang="fi-FI" b="1" dirty="0" smtClean="0"/>
              <a:t>Tulevaisuuden osaamistarpeet luovat tarpeen entistä tiiviimmälle oppilaitos-työelämäyhteistyölle.</a:t>
            </a:r>
            <a:r>
              <a:rPr lang="fi-FI" dirty="0"/>
              <a:t/>
            </a:r>
            <a:br>
              <a:rPr lang="fi-FI" dirty="0"/>
            </a:br>
            <a:endParaRPr lang="en-US" dirty="0"/>
          </a:p>
        </p:txBody>
      </p:sp>
      <p:pic>
        <p:nvPicPr>
          <p:cNvPr id="6" name="Picture 7"/>
          <p:cNvPicPr>
            <a:picLocks noChangeAspect="1" noChangeArrowheads="1"/>
          </p:cNvPicPr>
          <p:nvPr/>
        </p:nvPicPr>
        <p:blipFill>
          <a:blip r:embed="rId2"/>
          <a:srcRect/>
          <a:stretch>
            <a:fillRect/>
          </a:stretch>
        </p:blipFill>
        <p:spPr bwMode="auto">
          <a:xfrm>
            <a:off x="8334095" y="703765"/>
            <a:ext cx="1704449" cy="1638618"/>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6889C501-382D-2C40-8B17-A8361916DBCA}" type="slidenum">
              <a:rPr lang="en-US"/>
              <a:pPr/>
              <a:t>44</a:t>
            </a:fld>
            <a:endParaRPr lang="en-US"/>
          </a:p>
        </p:txBody>
      </p:sp>
      <p:sp>
        <p:nvSpPr>
          <p:cNvPr id="5" name="Alatunnisteen paikkamerkki 4"/>
          <p:cNvSpPr>
            <a:spLocks noGrp="1"/>
          </p:cNvSpPr>
          <p:nvPr>
            <p:ph type="ftr" sz="quarter" idx="11"/>
          </p:nvPr>
        </p:nvSpPr>
        <p:spPr/>
        <p:txBody>
          <a:bodyPr/>
          <a:lstStyle/>
          <a:p>
            <a:r>
              <a:rPr lang="en-US" smtClean="0"/>
              <a:t>Peer Haataja, EK</a:t>
            </a:r>
            <a:endParaRPr lang="en-US"/>
          </a:p>
        </p:txBody>
      </p:sp>
      <p:sp>
        <p:nvSpPr>
          <p:cNvPr id="7" name="Suorakulmio 6"/>
          <p:cNvSpPr/>
          <p:nvPr/>
        </p:nvSpPr>
        <p:spPr>
          <a:xfrm>
            <a:off x="714139" y="3381315"/>
            <a:ext cx="2928302" cy="830997"/>
          </a:xfrm>
          <a:prstGeom prst="rect">
            <a:avLst/>
          </a:prstGeom>
        </p:spPr>
        <p:txBody>
          <a:bodyPr wrap="none">
            <a:spAutoFit/>
          </a:bodyPr>
          <a:lstStyle/>
          <a:p>
            <a:r>
              <a:rPr lang="fi-FI" sz="2800" b="1" dirty="0">
                <a:hlinkClick r:id="rId3"/>
              </a:rPr>
              <a:t>http://</a:t>
            </a:r>
            <a:r>
              <a:rPr lang="fi-FI" sz="2800" b="1" dirty="0" smtClean="0">
                <a:hlinkClick r:id="rId3"/>
              </a:rPr>
              <a:t>www.hoc.fi</a:t>
            </a:r>
            <a:endParaRPr lang="fi-FI" sz="2800" b="1" dirty="0" smtClean="0"/>
          </a:p>
          <a:p>
            <a:endParaRPr lang="fi-FI" dirty="0"/>
          </a:p>
        </p:txBody>
      </p:sp>
      <p:sp>
        <p:nvSpPr>
          <p:cNvPr id="8" name="Suorakulmio 7"/>
          <p:cNvSpPr/>
          <p:nvPr/>
        </p:nvSpPr>
        <p:spPr>
          <a:xfrm>
            <a:off x="714139" y="2779511"/>
            <a:ext cx="2747162" cy="1384995"/>
          </a:xfrm>
          <a:prstGeom prst="rect">
            <a:avLst/>
          </a:prstGeom>
        </p:spPr>
        <p:txBody>
          <a:bodyPr wrap="none">
            <a:spAutoFit/>
          </a:bodyPr>
          <a:lstStyle/>
          <a:p>
            <a:r>
              <a:rPr lang="fi-FI" sz="2800" b="1" dirty="0">
                <a:hlinkClick r:id="rId4"/>
              </a:rPr>
              <a:t>http://</a:t>
            </a:r>
            <a:r>
              <a:rPr lang="fi-FI" sz="2800" b="1" dirty="0" smtClean="0">
                <a:hlinkClick r:id="rId4"/>
              </a:rPr>
              <a:t>www.ek.fi</a:t>
            </a:r>
            <a:endParaRPr lang="fi-FI" sz="2800" b="1" dirty="0" smtClean="0"/>
          </a:p>
          <a:p>
            <a:endParaRPr lang="fi-FI" sz="2800" b="1" dirty="0" smtClean="0"/>
          </a:p>
          <a:p>
            <a:endParaRPr lang="fi-FI" sz="2800" b="1" dirty="0"/>
          </a:p>
        </p:txBody>
      </p:sp>
    </p:spTree>
    <p:extLst>
      <p:ext uri="{BB962C8B-B14F-4D97-AF65-F5344CB8AC3E}">
        <p14:creationId xmlns:p14="http://schemas.microsoft.com/office/powerpoint/2010/main" val="30614221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67588"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066B644D-01E3-4E26-97D5-C34F9AC34745}" type="slidenum">
              <a:rPr lang="fi-FI" sz="900" b="0">
                <a:solidFill>
                  <a:schemeClr val="tx1"/>
                </a:solidFill>
              </a:rPr>
              <a:pPr eaLnBrk="1" hangingPunct="1"/>
              <a:t>45</a:t>
            </a:fld>
            <a:endParaRPr lang="fi-FI" sz="900" b="0">
              <a:solidFill>
                <a:schemeClr val="tx1"/>
              </a:solidFill>
            </a:endParaRPr>
          </a:p>
        </p:txBody>
      </p:sp>
      <p:sp>
        <p:nvSpPr>
          <p:cNvPr id="67589" name="Rectangle 2"/>
          <p:cNvSpPr>
            <a:spLocks noGrp="1" noChangeArrowheads="1"/>
          </p:cNvSpPr>
          <p:nvPr>
            <p:ph type="body" idx="1"/>
          </p:nvPr>
        </p:nvSpPr>
        <p:spPr>
          <a:xfrm>
            <a:off x="4231954" y="828849"/>
            <a:ext cx="6151813" cy="3026410"/>
          </a:xfrm>
        </p:spPr>
        <p:txBody>
          <a:bodyPr/>
          <a:lstStyle/>
          <a:p>
            <a:pPr eaLnBrk="1" hangingPunct="1">
              <a:buFontTx/>
              <a:buNone/>
            </a:pPr>
            <a:r>
              <a:rPr lang="fi-FI" sz="5500" dirty="0"/>
              <a:t>Kiitos</a:t>
            </a:r>
          </a:p>
          <a:p>
            <a:pPr eaLnBrk="1" hangingPunct="1">
              <a:buFontTx/>
              <a:buNone/>
            </a:pPr>
            <a:r>
              <a:rPr lang="fi-FI" sz="1800" dirty="0" smtClean="0"/>
              <a:t>Peer Haataja</a:t>
            </a:r>
            <a:endParaRPr lang="fi-FI" sz="1800" dirty="0"/>
          </a:p>
          <a:p>
            <a:pPr eaLnBrk="1" hangingPunct="1">
              <a:buFontTx/>
              <a:buNone/>
            </a:pPr>
            <a:r>
              <a:rPr lang="fi-FI" sz="1800" dirty="0"/>
              <a:t>Elinkeinoelämän Keskusliitto EK</a:t>
            </a:r>
          </a:p>
          <a:p>
            <a:pPr eaLnBrk="1" hangingPunct="1">
              <a:buFontTx/>
              <a:buNone/>
            </a:pPr>
            <a:r>
              <a:rPr lang="fi-FI" sz="1800" dirty="0" smtClean="0"/>
              <a:t>040 553 5535</a:t>
            </a:r>
            <a:endParaRPr lang="fi-FI" sz="1800" dirty="0"/>
          </a:p>
          <a:p>
            <a:pPr eaLnBrk="1" hangingPunct="1">
              <a:buFontTx/>
              <a:buNone/>
            </a:pPr>
            <a:r>
              <a:rPr lang="fi-FI" sz="1800" dirty="0" err="1" smtClean="0"/>
              <a:t>peer.haataja@ek.fi</a:t>
            </a:r>
            <a:endParaRPr lang="fi-FI" sz="1800" dirty="0"/>
          </a:p>
          <a:p>
            <a:pPr eaLnBrk="1" hangingPunct="1">
              <a:buFontTx/>
              <a:buNone/>
            </a:pPr>
            <a:endParaRPr lang="fi-FI" sz="1800" dirty="0"/>
          </a:p>
          <a:p>
            <a:pPr algn="ctr" eaLnBrk="1" hangingPunct="1">
              <a:buFontTx/>
              <a:buNone/>
            </a:pPr>
            <a:endParaRPr lang="fi-FI" sz="3600" dirty="0"/>
          </a:p>
        </p:txBody>
      </p:sp>
      <p:sp>
        <p:nvSpPr>
          <p:cNvPr id="67591" name="Rectangle 5"/>
          <p:cNvSpPr>
            <a:spLocks noChangeArrowheads="1"/>
          </p:cNvSpPr>
          <p:nvPr/>
        </p:nvSpPr>
        <p:spPr bwMode="auto">
          <a:xfrm>
            <a:off x="198500" y="4572963"/>
            <a:ext cx="200356" cy="346366"/>
          </a:xfrm>
          <a:prstGeom prst="rect">
            <a:avLst/>
          </a:prstGeom>
          <a:noFill/>
          <a:ln>
            <a:noFill/>
          </a:ln>
          <a:effectLst/>
          <a:extLst>
            <a:ext uri="{909E8E84-426E-40DD-AFC4-6F175D3DCCD1}">
              <a14:hiddenFill xmlns:a14="http://schemas.microsoft.com/office/drawing/2010/main">
                <a:solidFill>
                  <a:srgbClr val="2D338E"/>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9177" tIns="49588" rIns="99177" bIns="49588">
            <a:spAutoFit/>
          </a:bodyPr>
          <a:lstStyle/>
          <a:p>
            <a:pPr defTabSz="992251">
              <a:spcBef>
                <a:spcPct val="20000"/>
              </a:spcBef>
            </a:pPr>
            <a:endParaRPr lang="en-US" sz="1600" i="1"/>
          </a:p>
        </p:txBody>
      </p:sp>
      <p:pic>
        <p:nvPicPr>
          <p:cNvPr id="10242" name="Picture 2" descr="Haataja, Pe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1446" y="998806"/>
            <a:ext cx="1608813" cy="2129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02180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Alatunnisteen paikkamerkki 4"/>
          <p:cNvSpPr>
            <a:spLocks noGrp="1"/>
          </p:cNvSpPr>
          <p:nvPr>
            <p:ph type="ftr" sz="quarter" idx="11"/>
          </p:nvPr>
        </p:nvSpPr>
        <p:spPr/>
        <p:txBody>
          <a:bodyPr/>
          <a:lstStyle/>
          <a:p>
            <a:r>
              <a:rPr lang="fi-FI" smtClean="0"/>
              <a:t>Peer Haataja, EK</a:t>
            </a:r>
            <a:endParaRPr lang="fi-FI" dirty="0"/>
          </a:p>
        </p:txBody>
      </p:sp>
      <p:sp>
        <p:nvSpPr>
          <p:cNvPr id="12" name="Dian numeron paikkamerkki 5"/>
          <p:cNvSpPr>
            <a:spLocks noGrp="1"/>
          </p:cNvSpPr>
          <p:nvPr>
            <p:ph type="sldNum" sz="quarter" idx="12"/>
          </p:nvPr>
        </p:nvSpPr>
        <p:spPr/>
        <p:txBody>
          <a:bodyPr/>
          <a:lstStyle/>
          <a:p>
            <a:fld id="{5A56E9C0-FEAF-4C82-912D-95C3ED3383C0}" type="slidenum">
              <a:rPr lang="fi-FI"/>
              <a:pPr/>
              <a:t>5</a:t>
            </a:fld>
            <a:endParaRPr lang="fi-FI"/>
          </a:p>
        </p:txBody>
      </p:sp>
      <p:sp>
        <p:nvSpPr>
          <p:cNvPr id="173058" name="Rectangle 2"/>
          <p:cNvSpPr>
            <a:spLocks noGrp="1" noChangeArrowheads="1"/>
          </p:cNvSpPr>
          <p:nvPr>
            <p:ph type="title"/>
          </p:nvPr>
        </p:nvSpPr>
        <p:spPr>
          <a:noFill/>
          <a:ln/>
        </p:spPr>
        <p:txBody>
          <a:bodyPr lIns="98979" tIns="49496" rIns="98979" bIns="49496"/>
          <a:lstStyle/>
          <a:p>
            <a:r>
              <a:rPr lang="fi-FI"/>
              <a:t>Työnantajien keskusjärjestöt</a:t>
            </a:r>
          </a:p>
        </p:txBody>
      </p:sp>
      <p:grpSp>
        <p:nvGrpSpPr>
          <p:cNvPr id="173059" name="Group 3"/>
          <p:cNvGrpSpPr>
            <a:grpSpLocks/>
          </p:cNvGrpSpPr>
          <p:nvPr/>
        </p:nvGrpSpPr>
        <p:grpSpPr bwMode="auto">
          <a:xfrm>
            <a:off x="1553048" y="1086086"/>
            <a:ext cx="7576227" cy="5077891"/>
            <a:chOff x="978" y="684"/>
            <a:chExt cx="4771" cy="3198"/>
          </a:xfrm>
        </p:grpSpPr>
        <p:grpSp>
          <p:nvGrpSpPr>
            <p:cNvPr id="173060" name="Group 4"/>
            <p:cNvGrpSpPr>
              <a:grpSpLocks/>
            </p:cNvGrpSpPr>
            <p:nvPr/>
          </p:nvGrpSpPr>
          <p:grpSpPr bwMode="auto">
            <a:xfrm>
              <a:off x="978" y="1827"/>
              <a:ext cx="1998" cy="2054"/>
              <a:chOff x="978" y="1827"/>
              <a:chExt cx="1998" cy="2054"/>
            </a:xfrm>
          </p:grpSpPr>
          <p:sp>
            <p:nvSpPr>
              <p:cNvPr id="173061" name="Text Box 5"/>
              <p:cNvSpPr txBox="1">
                <a:spLocks noChangeArrowheads="1"/>
              </p:cNvSpPr>
              <p:nvPr/>
            </p:nvSpPr>
            <p:spPr bwMode="auto">
              <a:xfrm>
                <a:off x="978" y="1827"/>
                <a:ext cx="1997" cy="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696" tIns="51852" rIns="103696" bIns="51852" anchor="ctr"/>
              <a:lstStyle>
                <a:lvl1pPr defTabSz="1039813">
                  <a:defRPr>
                    <a:solidFill>
                      <a:schemeClr val="tx1"/>
                    </a:solidFill>
                    <a:latin typeface="Arial" charset="0"/>
                  </a:defRPr>
                </a:lvl1pPr>
                <a:lvl2pPr marL="519113" defTabSz="1039813">
                  <a:defRPr>
                    <a:solidFill>
                      <a:schemeClr val="tx1"/>
                    </a:solidFill>
                    <a:latin typeface="Arial" charset="0"/>
                  </a:defRPr>
                </a:lvl2pPr>
                <a:lvl3pPr marL="1039813" defTabSz="1039813">
                  <a:defRPr>
                    <a:solidFill>
                      <a:schemeClr val="tx1"/>
                    </a:solidFill>
                    <a:latin typeface="Arial" charset="0"/>
                  </a:defRPr>
                </a:lvl3pPr>
                <a:lvl4pPr marL="1558925" defTabSz="1039813">
                  <a:defRPr>
                    <a:solidFill>
                      <a:schemeClr val="tx1"/>
                    </a:solidFill>
                    <a:latin typeface="Arial" charset="0"/>
                  </a:defRPr>
                </a:lvl4pPr>
                <a:lvl5pPr marL="2078038" defTabSz="1039813">
                  <a:defRPr>
                    <a:solidFill>
                      <a:schemeClr val="tx1"/>
                    </a:solidFill>
                    <a:latin typeface="Arial" charset="0"/>
                  </a:defRPr>
                </a:lvl5pPr>
                <a:lvl6pPr marL="2535238" defTabSz="1039813" fontAlgn="base">
                  <a:spcBef>
                    <a:spcPct val="0"/>
                  </a:spcBef>
                  <a:spcAft>
                    <a:spcPct val="0"/>
                  </a:spcAft>
                  <a:defRPr>
                    <a:solidFill>
                      <a:schemeClr val="tx1"/>
                    </a:solidFill>
                    <a:latin typeface="Arial" charset="0"/>
                  </a:defRPr>
                </a:lvl6pPr>
                <a:lvl7pPr marL="2992438" defTabSz="1039813" fontAlgn="base">
                  <a:spcBef>
                    <a:spcPct val="0"/>
                  </a:spcBef>
                  <a:spcAft>
                    <a:spcPct val="0"/>
                  </a:spcAft>
                  <a:defRPr>
                    <a:solidFill>
                      <a:schemeClr val="tx1"/>
                    </a:solidFill>
                    <a:latin typeface="Arial" charset="0"/>
                  </a:defRPr>
                </a:lvl7pPr>
                <a:lvl8pPr marL="3449638" defTabSz="1039813" fontAlgn="base">
                  <a:spcBef>
                    <a:spcPct val="0"/>
                  </a:spcBef>
                  <a:spcAft>
                    <a:spcPct val="0"/>
                  </a:spcAft>
                  <a:defRPr>
                    <a:solidFill>
                      <a:schemeClr val="tx1"/>
                    </a:solidFill>
                    <a:latin typeface="Arial" charset="0"/>
                  </a:defRPr>
                </a:lvl8pPr>
                <a:lvl9pPr marL="3906838" defTabSz="1039813" fontAlgn="base">
                  <a:spcBef>
                    <a:spcPct val="0"/>
                  </a:spcBef>
                  <a:spcAft>
                    <a:spcPct val="0"/>
                  </a:spcAft>
                  <a:defRPr>
                    <a:solidFill>
                      <a:schemeClr val="tx1"/>
                    </a:solidFill>
                    <a:latin typeface="Arial" charset="0"/>
                  </a:defRPr>
                </a:lvl9pPr>
              </a:lstStyle>
              <a:p>
                <a:pPr algn="ctr" eaLnBrk="0" hangingPunct="0"/>
                <a:r>
                  <a:rPr lang="fi-FI" sz="2700">
                    <a:latin typeface="Times New Roman" pitchFamily="18" charset="0"/>
                  </a:rPr>
                  <a:t>570 000 palkansaajaa</a:t>
                </a:r>
              </a:p>
            </p:txBody>
          </p:sp>
          <p:sp>
            <p:nvSpPr>
              <p:cNvPr id="173062" name="Text Box 6"/>
              <p:cNvSpPr txBox="1">
                <a:spLocks noChangeArrowheads="1"/>
              </p:cNvSpPr>
              <p:nvPr/>
            </p:nvSpPr>
            <p:spPr bwMode="auto">
              <a:xfrm>
                <a:off x="979" y="2072"/>
                <a:ext cx="1997" cy="1809"/>
              </a:xfrm>
              <a:prstGeom prst="rect">
                <a:avLst/>
              </a:prstGeom>
              <a:solidFill>
                <a:srgbClr val="BAC405"/>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269" tIns="45634" rIns="91269" bIns="45634"/>
              <a:lstStyle>
                <a:lvl1pPr defTabSz="1039813">
                  <a:defRPr>
                    <a:solidFill>
                      <a:schemeClr val="tx1"/>
                    </a:solidFill>
                    <a:latin typeface="Arial" charset="0"/>
                  </a:defRPr>
                </a:lvl1pPr>
                <a:lvl2pPr marL="455613" defTabSz="1039813">
                  <a:defRPr>
                    <a:solidFill>
                      <a:schemeClr val="tx1"/>
                    </a:solidFill>
                    <a:latin typeface="Arial" charset="0"/>
                  </a:defRPr>
                </a:lvl2pPr>
                <a:lvl3pPr defTabSz="1039813">
                  <a:defRPr>
                    <a:solidFill>
                      <a:schemeClr val="tx1"/>
                    </a:solidFill>
                    <a:latin typeface="Arial" charset="0"/>
                  </a:defRPr>
                </a:lvl3pPr>
                <a:lvl4pPr defTabSz="1039813">
                  <a:defRPr>
                    <a:solidFill>
                      <a:schemeClr val="tx1"/>
                    </a:solidFill>
                    <a:latin typeface="Arial" charset="0"/>
                  </a:defRPr>
                </a:lvl4pPr>
                <a:lvl5pPr defTabSz="1039813">
                  <a:defRPr>
                    <a:solidFill>
                      <a:schemeClr val="tx1"/>
                    </a:solidFill>
                    <a:latin typeface="Arial" charset="0"/>
                  </a:defRPr>
                </a:lvl5pPr>
                <a:lvl6pPr defTabSz="1039813" fontAlgn="base">
                  <a:spcBef>
                    <a:spcPct val="0"/>
                  </a:spcBef>
                  <a:spcAft>
                    <a:spcPct val="0"/>
                  </a:spcAft>
                  <a:defRPr>
                    <a:solidFill>
                      <a:schemeClr val="tx1"/>
                    </a:solidFill>
                    <a:latin typeface="Arial" charset="0"/>
                  </a:defRPr>
                </a:lvl6pPr>
                <a:lvl7pPr defTabSz="1039813" fontAlgn="base">
                  <a:spcBef>
                    <a:spcPct val="0"/>
                  </a:spcBef>
                  <a:spcAft>
                    <a:spcPct val="0"/>
                  </a:spcAft>
                  <a:defRPr>
                    <a:solidFill>
                      <a:schemeClr val="tx1"/>
                    </a:solidFill>
                    <a:latin typeface="Arial" charset="0"/>
                  </a:defRPr>
                </a:lvl7pPr>
                <a:lvl8pPr defTabSz="1039813" fontAlgn="base">
                  <a:spcBef>
                    <a:spcPct val="0"/>
                  </a:spcBef>
                  <a:spcAft>
                    <a:spcPct val="0"/>
                  </a:spcAft>
                  <a:defRPr>
                    <a:solidFill>
                      <a:schemeClr val="tx1"/>
                    </a:solidFill>
                    <a:latin typeface="Arial" charset="0"/>
                  </a:defRPr>
                </a:lvl8pPr>
                <a:lvl9pPr defTabSz="1039813" fontAlgn="base">
                  <a:spcBef>
                    <a:spcPct val="0"/>
                  </a:spcBef>
                  <a:spcAft>
                    <a:spcPct val="0"/>
                  </a:spcAft>
                  <a:defRPr>
                    <a:solidFill>
                      <a:schemeClr val="tx1"/>
                    </a:solidFill>
                    <a:latin typeface="Arial" charset="0"/>
                  </a:defRPr>
                </a:lvl9pPr>
              </a:lstStyle>
              <a:p>
                <a:pPr algn="ctr"/>
                <a:endParaRPr lang="fi-FI" sz="1000">
                  <a:solidFill>
                    <a:schemeClr val="bg1"/>
                  </a:solidFill>
                </a:endParaRPr>
              </a:p>
              <a:p>
                <a:pPr algn="ctr"/>
                <a:r>
                  <a:rPr lang="fi-FI" sz="2500">
                    <a:solidFill>
                      <a:schemeClr val="bg1"/>
                    </a:solidFill>
                  </a:rPr>
                  <a:t>Valtio, </a:t>
                </a:r>
                <a:br>
                  <a:rPr lang="fi-FI" sz="2500">
                    <a:solidFill>
                      <a:schemeClr val="bg1"/>
                    </a:solidFill>
                  </a:rPr>
                </a:br>
                <a:r>
                  <a:rPr lang="fi-FI" sz="2500">
                    <a:solidFill>
                      <a:schemeClr val="bg1"/>
                    </a:solidFill>
                  </a:rPr>
                  <a:t>kunnat ja</a:t>
                </a:r>
              </a:p>
              <a:p>
                <a:pPr algn="ctr"/>
                <a:r>
                  <a:rPr lang="fi-FI" sz="2500">
                    <a:solidFill>
                      <a:schemeClr val="bg1"/>
                    </a:solidFill>
                  </a:rPr>
                  <a:t>kirkko</a:t>
                </a:r>
              </a:p>
              <a:p>
                <a:pPr algn="ctr"/>
                <a:endParaRPr lang="fi-FI" sz="1000">
                  <a:solidFill>
                    <a:schemeClr val="bg1"/>
                  </a:solidFill>
                </a:endParaRPr>
              </a:p>
              <a:p>
                <a:pPr algn="ctr"/>
                <a:endParaRPr lang="fi-FI" sz="1000">
                  <a:solidFill>
                    <a:schemeClr val="bg1"/>
                  </a:solidFill>
                </a:endParaRPr>
              </a:p>
              <a:p>
                <a:pPr algn="ctr"/>
                <a:endParaRPr lang="fi-FI" sz="1000">
                  <a:solidFill>
                    <a:schemeClr val="bg1"/>
                  </a:solidFill>
                </a:endParaRPr>
              </a:p>
              <a:p>
                <a:pPr algn="ctr"/>
                <a:r>
                  <a:rPr lang="fi-FI" sz="1600">
                    <a:solidFill>
                      <a:schemeClr val="bg1"/>
                    </a:solidFill>
                  </a:rPr>
                  <a:t>Valtio	   120 000</a:t>
                </a:r>
              </a:p>
              <a:p>
                <a:pPr algn="ctr"/>
                <a:r>
                  <a:rPr lang="fi-FI" sz="1600">
                    <a:solidFill>
                      <a:schemeClr val="bg1"/>
                    </a:solidFill>
                  </a:rPr>
                  <a:t>Kunnat         430 000</a:t>
                </a:r>
              </a:p>
              <a:p>
                <a:pPr algn="ctr"/>
                <a:r>
                  <a:rPr lang="fi-FI" sz="1600">
                    <a:solidFill>
                      <a:schemeClr val="bg1"/>
                    </a:solidFill>
                  </a:rPr>
                  <a:t>Kirkko	     20 000</a:t>
                </a:r>
              </a:p>
              <a:p>
                <a:pPr algn="ctr"/>
                <a:endParaRPr lang="fi-FI" sz="1600">
                  <a:solidFill>
                    <a:schemeClr val="bg1"/>
                  </a:solidFill>
                </a:endParaRPr>
              </a:p>
            </p:txBody>
          </p:sp>
        </p:grpSp>
        <p:grpSp>
          <p:nvGrpSpPr>
            <p:cNvPr id="173063" name="Group 7"/>
            <p:cNvGrpSpPr>
              <a:grpSpLocks/>
            </p:cNvGrpSpPr>
            <p:nvPr/>
          </p:nvGrpSpPr>
          <p:grpSpPr bwMode="auto">
            <a:xfrm>
              <a:off x="3754" y="684"/>
              <a:ext cx="1995" cy="3198"/>
              <a:chOff x="3754" y="684"/>
              <a:chExt cx="1995" cy="3198"/>
            </a:xfrm>
          </p:grpSpPr>
          <p:sp>
            <p:nvSpPr>
              <p:cNvPr id="173064" name="Text Box 8"/>
              <p:cNvSpPr txBox="1">
                <a:spLocks noChangeArrowheads="1"/>
              </p:cNvSpPr>
              <p:nvPr/>
            </p:nvSpPr>
            <p:spPr bwMode="auto">
              <a:xfrm>
                <a:off x="3754" y="684"/>
                <a:ext cx="1995" cy="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696" tIns="51852" rIns="103696" bIns="51852" anchor="ctr"/>
              <a:lstStyle>
                <a:lvl1pPr defTabSz="1039813">
                  <a:defRPr>
                    <a:solidFill>
                      <a:schemeClr val="tx1"/>
                    </a:solidFill>
                    <a:latin typeface="Arial" charset="0"/>
                  </a:defRPr>
                </a:lvl1pPr>
                <a:lvl2pPr marL="519113" defTabSz="1039813">
                  <a:defRPr>
                    <a:solidFill>
                      <a:schemeClr val="tx1"/>
                    </a:solidFill>
                    <a:latin typeface="Arial" charset="0"/>
                  </a:defRPr>
                </a:lvl2pPr>
                <a:lvl3pPr marL="1039813" defTabSz="1039813">
                  <a:defRPr>
                    <a:solidFill>
                      <a:schemeClr val="tx1"/>
                    </a:solidFill>
                    <a:latin typeface="Arial" charset="0"/>
                  </a:defRPr>
                </a:lvl3pPr>
                <a:lvl4pPr marL="1558925" defTabSz="1039813">
                  <a:defRPr>
                    <a:solidFill>
                      <a:schemeClr val="tx1"/>
                    </a:solidFill>
                    <a:latin typeface="Arial" charset="0"/>
                  </a:defRPr>
                </a:lvl4pPr>
                <a:lvl5pPr marL="2078038" defTabSz="1039813">
                  <a:defRPr>
                    <a:solidFill>
                      <a:schemeClr val="tx1"/>
                    </a:solidFill>
                    <a:latin typeface="Arial" charset="0"/>
                  </a:defRPr>
                </a:lvl5pPr>
                <a:lvl6pPr marL="2535238" defTabSz="1039813" fontAlgn="base">
                  <a:spcBef>
                    <a:spcPct val="0"/>
                  </a:spcBef>
                  <a:spcAft>
                    <a:spcPct val="0"/>
                  </a:spcAft>
                  <a:defRPr>
                    <a:solidFill>
                      <a:schemeClr val="tx1"/>
                    </a:solidFill>
                    <a:latin typeface="Arial" charset="0"/>
                  </a:defRPr>
                </a:lvl6pPr>
                <a:lvl7pPr marL="2992438" defTabSz="1039813" fontAlgn="base">
                  <a:spcBef>
                    <a:spcPct val="0"/>
                  </a:spcBef>
                  <a:spcAft>
                    <a:spcPct val="0"/>
                  </a:spcAft>
                  <a:defRPr>
                    <a:solidFill>
                      <a:schemeClr val="tx1"/>
                    </a:solidFill>
                    <a:latin typeface="Arial" charset="0"/>
                  </a:defRPr>
                </a:lvl7pPr>
                <a:lvl8pPr marL="3449638" defTabSz="1039813" fontAlgn="base">
                  <a:spcBef>
                    <a:spcPct val="0"/>
                  </a:spcBef>
                  <a:spcAft>
                    <a:spcPct val="0"/>
                  </a:spcAft>
                  <a:defRPr>
                    <a:solidFill>
                      <a:schemeClr val="tx1"/>
                    </a:solidFill>
                    <a:latin typeface="Arial" charset="0"/>
                  </a:defRPr>
                </a:lvl8pPr>
                <a:lvl9pPr marL="3906838" defTabSz="1039813" fontAlgn="base">
                  <a:spcBef>
                    <a:spcPct val="0"/>
                  </a:spcBef>
                  <a:spcAft>
                    <a:spcPct val="0"/>
                  </a:spcAft>
                  <a:defRPr>
                    <a:solidFill>
                      <a:schemeClr val="tx1"/>
                    </a:solidFill>
                    <a:latin typeface="Arial" charset="0"/>
                  </a:defRPr>
                </a:lvl9pPr>
              </a:lstStyle>
              <a:p>
                <a:pPr algn="ctr" eaLnBrk="0" hangingPunct="0"/>
                <a:r>
                  <a:rPr lang="fi-FI" sz="2700">
                    <a:latin typeface="Times New Roman" pitchFamily="18" charset="0"/>
                  </a:rPr>
                  <a:t>950 000 palkansaajaa</a:t>
                </a:r>
              </a:p>
            </p:txBody>
          </p:sp>
          <p:sp>
            <p:nvSpPr>
              <p:cNvPr id="173065" name="Text Box 9"/>
              <p:cNvSpPr txBox="1">
                <a:spLocks noChangeArrowheads="1"/>
              </p:cNvSpPr>
              <p:nvPr/>
            </p:nvSpPr>
            <p:spPr bwMode="auto">
              <a:xfrm>
                <a:off x="3754" y="930"/>
                <a:ext cx="1995" cy="2952"/>
              </a:xfrm>
              <a:prstGeom prst="rect">
                <a:avLst/>
              </a:prstGeom>
              <a:solidFill>
                <a:srgbClr val="2D338E"/>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269" tIns="45634" rIns="91269" bIns="45634"/>
              <a:lstStyle>
                <a:lvl1pPr defTabSz="1039813">
                  <a:defRPr>
                    <a:solidFill>
                      <a:schemeClr val="tx1"/>
                    </a:solidFill>
                    <a:latin typeface="Arial" charset="0"/>
                  </a:defRPr>
                </a:lvl1pPr>
                <a:lvl2pPr marL="455613" defTabSz="1039813">
                  <a:defRPr>
                    <a:solidFill>
                      <a:schemeClr val="tx1"/>
                    </a:solidFill>
                    <a:latin typeface="Arial" charset="0"/>
                  </a:defRPr>
                </a:lvl2pPr>
                <a:lvl3pPr defTabSz="1039813">
                  <a:defRPr>
                    <a:solidFill>
                      <a:schemeClr val="tx1"/>
                    </a:solidFill>
                    <a:latin typeface="Arial" charset="0"/>
                  </a:defRPr>
                </a:lvl3pPr>
                <a:lvl4pPr defTabSz="1039813">
                  <a:defRPr>
                    <a:solidFill>
                      <a:schemeClr val="tx1"/>
                    </a:solidFill>
                    <a:latin typeface="Arial" charset="0"/>
                  </a:defRPr>
                </a:lvl4pPr>
                <a:lvl5pPr defTabSz="1039813">
                  <a:defRPr>
                    <a:solidFill>
                      <a:schemeClr val="tx1"/>
                    </a:solidFill>
                    <a:latin typeface="Arial" charset="0"/>
                  </a:defRPr>
                </a:lvl5pPr>
                <a:lvl6pPr defTabSz="1039813" fontAlgn="base">
                  <a:spcBef>
                    <a:spcPct val="0"/>
                  </a:spcBef>
                  <a:spcAft>
                    <a:spcPct val="0"/>
                  </a:spcAft>
                  <a:defRPr>
                    <a:solidFill>
                      <a:schemeClr val="tx1"/>
                    </a:solidFill>
                    <a:latin typeface="Arial" charset="0"/>
                  </a:defRPr>
                </a:lvl6pPr>
                <a:lvl7pPr defTabSz="1039813" fontAlgn="base">
                  <a:spcBef>
                    <a:spcPct val="0"/>
                  </a:spcBef>
                  <a:spcAft>
                    <a:spcPct val="0"/>
                  </a:spcAft>
                  <a:defRPr>
                    <a:solidFill>
                      <a:schemeClr val="tx1"/>
                    </a:solidFill>
                    <a:latin typeface="Arial" charset="0"/>
                  </a:defRPr>
                </a:lvl7pPr>
                <a:lvl8pPr defTabSz="1039813" fontAlgn="base">
                  <a:spcBef>
                    <a:spcPct val="0"/>
                  </a:spcBef>
                  <a:spcAft>
                    <a:spcPct val="0"/>
                  </a:spcAft>
                  <a:defRPr>
                    <a:solidFill>
                      <a:schemeClr val="tx1"/>
                    </a:solidFill>
                    <a:latin typeface="Arial" charset="0"/>
                  </a:defRPr>
                </a:lvl8pPr>
                <a:lvl9pPr defTabSz="1039813" fontAlgn="base">
                  <a:spcBef>
                    <a:spcPct val="0"/>
                  </a:spcBef>
                  <a:spcAft>
                    <a:spcPct val="0"/>
                  </a:spcAft>
                  <a:defRPr>
                    <a:solidFill>
                      <a:schemeClr val="tx1"/>
                    </a:solidFill>
                    <a:latin typeface="Arial" charset="0"/>
                  </a:defRPr>
                </a:lvl9pPr>
              </a:lstStyle>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r>
                  <a:rPr lang="fi-FI" sz="2500" dirty="0">
                    <a:solidFill>
                      <a:schemeClr val="bg1"/>
                    </a:solidFill>
                  </a:rPr>
                  <a:t>Elinkeinoelämän keskusliitto EK</a:t>
                </a:r>
              </a:p>
              <a:p>
                <a:pPr algn="ctr"/>
                <a:endParaRPr lang="fi-FI" sz="1000" dirty="0">
                  <a:solidFill>
                    <a:schemeClr val="bg1"/>
                  </a:solidFill>
                </a:endParaRPr>
              </a:p>
              <a:p>
                <a:pPr algn="ctr"/>
                <a:endParaRPr lang="fi-FI" sz="1000" dirty="0">
                  <a:solidFill>
                    <a:schemeClr val="bg1"/>
                  </a:solidFill>
                </a:endParaRPr>
              </a:p>
              <a:p>
                <a:pPr algn="ctr"/>
                <a:endParaRPr lang="fi-FI" sz="1000" dirty="0">
                  <a:solidFill>
                    <a:schemeClr val="bg1"/>
                  </a:solidFill>
                </a:endParaRPr>
              </a:p>
              <a:p>
                <a:pPr algn="ctr"/>
                <a:r>
                  <a:rPr lang="fi-FI" sz="1600" smtClean="0">
                    <a:solidFill>
                      <a:schemeClr val="bg1"/>
                    </a:solidFill>
                  </a:rPr>
                  <a:t>27 </a:t>
                </a:r>
                <a:r>
                  <a:rPr lang="fi-FI" sz="1600">
                    <a:solidFill>
                      <a:schemeClr val="bg1"/>
                    </a:solidFill>
                  </a:rPr>
                  <a:t>jäsenliittoa</a:t>
                </a:r>
              </a:p>
              <a:p>
                <a:pPr algn="ctr"/>
                <a:r>
                  <a:rPr lang="fi-FI" sz="1600" dirty="0">
                    <a:solidFill>
                      <a:schemeClr val="bg1"/>
                    </a:solidFill>
                  </a:rPr>
                  <a:t>16 000 jäsenyritystä</a:t>
                </a:r>
              </a:p>
            </p:txBody>
          </p:sp>
        </p:grpSp>
      </p:grpSp>
    </p:spTree>
    <p:extLst>
      <p:ext uri="{BB962C8B-B14F-4D97-AF65-F5344CB8AC3E}">
        <p14:creationId xmlns:p14="http://schemas.microsoft.com/office/powerpoint/2010/main" val="301325925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z="3600"/>
              <a:t>EK:ssa yhteensä 27 jäsenliittoa</a:t>
            </a:r>
            <a:endParaRPr lang="en-US"/>
          </a:p>
        </p:txBody>
      </p:sp>
      <p:sp>
        <p:nvSpPr>
          <p:cNvPr id="5" name="Rectangle 3"/>
          <p:cNvSpPr>
            <a:spLocks noChangeArrowheads="1"/>
          </p:cNvSpPr>
          <p:nvPr/>
        </p:nvSpPr>
        <p:spPr bwMode="auto">
          <a:xfrm>
            <a:off x="630238" y="1722438"/>
            <a:ext cx="4664075" cy="4830762"/>
          </a:xfrm>
          <a:prstGeom prst="rect">
            <a:avLst/>
          </a:prstGeom>
          <a:noFill/>
          <a:ln w="9525">
            <a:noFill/>
            <a:miter lim="800000"/>
            <a:headEnd/>
            <a:tailEnd/>
          </a:ln>
          <a:effectLst/>
        </p:spPr>
        <p:txBody>
          <a:bodyPr lIns="99152" tIns="49574" rIns="99152" bIns="49574">
            <a:prstTxWarp prst="textNoShape">
              <a:avLst/>
            </a:prstTxWarp>
          </a:bodyPr>
          <a:lstStyle/>
          <a:p>
            <a:pPr marL="182539" indent="-182539" defTabSz="992054">
              <a:lnSpc>
                <a:spcPct val="80000"/>
              </a:lnSpc>
              <a:spcBef>
                <a:spcPct val="20000"/>
              </a:spcBef>
              <a:buSzPct val="100000"/>
              <a:buBlip>
                <a:blip r:embed="rId2"/>
              </a:buBlip>
            </a:pPr>
            <a:r>
              <a:rPr lang="fi-FI">
                <a:latin typeface="Arial"/>
                <a:cs typeface="Arial"/>
              </a:rPr>
              <a:t> Autoliikenteen Työnantajaliitto</a:t>
            </a:r>
          </a:p>
          <a:p>
            <a:pPr marL="182539" indent="-182539" defTabSz="992054">
              <a:lnSpc>
                <a:spcPct val="80000"/>
              </a:lnSpc>
              <a:spcBef>
                <a:spcPct val="20000"/>
              </a:spcBef>
              <a:buSzPct val="100000"/>
              <a:buBlip>
                <a:blip r:embed="rId2"/>
              </a:buBlip>
            </a:pPr>
            <a:r>
              <a:rPr lang="fi-FI">
                <a:latin typeface="Arial"/>
                <a:cs typeface="Arial"/>
              </a:rPr>
              <a:t> Elintarviketeollisuusliitto </a:t>
            </a:r>
          </a:p>
          <a:p>
            <a:pPr marL="182539" indent="-182539" defTabSz="992054">
              <a:lnSpc>
                <a:spcPct val="80000"/>
              </a:lnSpc>
              <a:spcBef>
                <a:spcPct val="20000"/>
              </a:spcBef>
              <a:buSzPct val="100000"/>
              <a:buBlip>
                <a:blip r:embed="rId2"/>
              </a:buBlip>
            </a:pPr>
            <a:r>
              <a:rPr lang="fi-FI">
                <a:latin typeface="Arial"/>
                <a:cs typeface="Arial"/>
              </a:rPr>
              <a:t> Energiateollisuus</a:t>
            </a:r>
          </a:p>
          <a:p>
            <a:pPr marL="182539" indent="-182539" defTabSz="992054">
              <a:lnSpc>
                <a:spcPct val="80000"/>
              </a:lnSpc>
              <a:spcBef>
                <a:spcPct val="20000"/>
              </a:spcBef>
              <a:buSzPct val="100000"/>
              <a:buBlip>
                <a:blip r:embed="rId2"/>
              </a:buBlip>
            </a:pPr>
            <a:r>
              <a:rPr lang="fi-FI">
                <a:latin typeface="Arial"/>
                <a:cs typeface="Arial"/>
              </a:rPr>
              <a:t> Finanssialan Keskusliitto</a:t>
            </a:r>
          </a:p>
          <a:p>
            <a:pPr marL="182539" indent="-182539" defTabSz="992054">
              <a:lnSpc>
                <a:spcPct val="80000"/>
              </a:lnSpc>
              <a:spcBef>
                <a:spcPct val="20000"/>
              </a:spcBef>
              <a:buSzPct val="100000"/>
              <a:buBlip>
                <a:blip r:embed="rId2"/>
              </a:buBlip>
            </a:pPr>
            <a:r>
              <a:rPr lang="fi-FI">
                <a:latin typeface="Arial"/>
                <a:cs typeface="Arial"/>
              </a:rPr>
              <a:t> Henkilöstöpalveluyritysten Liitto</a:t>
            </a:r>
          </a:p>
          <a:p>
            <a:pPr marL="182539" indent="-182539" defTabSz="992054">
              <a:lnSpc>
                <a:spcPct val="80000"/>
              </a:lnSpc>
              <a:spcBef>
                <a:spcPct val="20000"/>
              </a:spcBef>
              <a:buSzPct val="100000"/>
              <a:buBlip>
                <a:blip r:embed="rId2"/>
              </a:buBlip>
            </a:pPr>
            <a:r>
              <a:rPr lang="fi-FI">
                <a:latin typeface="Arial"/>
                <a:cs typeface="Arial"/>
              </a:rPr>
              <a:t> Kaupan Liitto</a:t>
            </a:r>
          </a:p>
          <a:p>
            <a:pPr marL="182539" indent="-182539" defTabSz="992054">
              <a:lnSpc>
                <a:spcPct val="80000"/>
              </a:lnSpc>
              <a:spcBef>
                <a:spcPct val="20000"/>
              </a:spcBef>
              <a:buSzPct val="100000"/>
              <a:buBlip>
                <a:blip r:embed="rId2"/>
              </a:buBlip>
            </a:pPr>
            <a:r>
              <a:rPr lang="fi-FI">
                <a:latin typeface="Arial"/>
                <a:cs typeface="Arial"/>
              </a:rPr>
              <a:t> Kemianteollisuus </a:t>
            </a:r>
          </a:p>
          <a:p>
            <a:pPr marL="182539" indent="-182539" defTabSz="992054">
              <a:lnSpc>
                <a:spcPct val="80000"/>
              </a:lnSpc>
              <a:spcBef>
                <a:spcPct val="20000"/>
              </a:spcBef>
              <a:buSzPct val="100000"/>
              <a:buBlip>
                <a:blip r:embed="rId2"/>
              </a:buBlip>
            </a:pPr>
            <a:r>
              <a:rPr lang="fi-FI">
                <a:latin typeface="Arial"/>
                <a:cs typeface="Arial"/>
              </a:rPr>
              <a:t> Kiinteistöpalvelut </a:t>
            </a:r>
          </a:p>
          <a:p>
            <a:pPr marL="182539" indent="-182539" defTabSz="992054">
              <a:lnSpc>
                <a:spcPct val="80000"/>
              </a:lnSpc>
              <a:spcBef>
                <a:spcPct val="20000"/>
              </a:spcBef>
              <a:buSzPct val="100000"/>
              <a:buBlip>
                <a:blip r:embed="rId2"/>
              </a:buBlip>
            </a:pPr>
            <a:r>
              <a:rPr lang="fi-FI">
                <a:latin typeface="Arial"/>
                <a:cs typeface="Arial"/>
              </a:rPr>
              <a:t> Kulutustavararyhmä</a:t>
            </a:r>
          </a:p>
          <a:p>
            <a:pPr marL="182539" indent="-182539" defTabSz="992054">
              <a:lnSpc>
                <a:spcPct val="80000"/>
              </a:lnSpc>
              <a:spcBef>
                <a:spcPct val="20000"/>
              </a:spcBef>
              <a:buSzPct val="100000"/>
              <a:buBlip>
                <a:blip r:embed="rId2"/>
              </a:buBlip>
            </a:pPr>
            <a:r>
              <a:rPr lang="fi-FI">
                <a:latin typeface="Arial"/>
                <a:cs typeface="Arial"/>
              </a:rPr>
              <a:t> Kumiteollisuus</a:t>
            </a:r>
          </a:p>
          <a:p>
            <a:pPr marL="182539" indent="-182539" defTabSz="992054">
              <a:lnSpc>
                <a:spcPct val="80000"/>
              </a:lnSpc>
              <a:spcBef>
                <a:spcPct val="20000"/>
              </a:spcBef>
              <a:buSzPct val="100000"/>
              <a:buBlip>
                <a:blip r:embed="rId2"/>
              </a:buBlip>
            </a:pPr>
            <a:r>
              <a:rPr lang="fi-FI">
                <a:latin typeface="Arial"/>
                <a:cs typeface="Arial"/>
              </a:rPr>
              <a:t> Logistiikkayritysten Liitto</a:t>
            </a:r>
          </a:p>
          <a:p>
            <a:pPr marL="182539" indent="-182539" defTabSz="992054">
              <a:lnSpc>
                <a:spcPct val="80000"/>
              </a:lnSpc>
              <a:spcBef>
                <a:spcPct val="20000"/>
              </a:spcBef>
              <a:buSzPct val="100000"/>
              <a:buBlip>
                <a:blip r:embed="rId2"/>
              </a:buBlip>
            </a:pPr>
            <a:r>
              <a:rPr lang="fi-FI">
                <a:latin typeface="Arial"/>
                <a:cs typeface="Arial"/>
              </a:rPr>
              <a:t> Lääketeollisuus</a:t>
            </a:r>
          </a:p>
          <a:p>
            <a:pPr marL="182539" indent="-182539" defTabSz="992054">
              <a:lnSpc>
                <a:spcPct val="80000"/>
              </a:lnSpc>
              <a:spcBef>
                <a:spcPct val="20000"/>
              </a:spcBef>
              <a:buSzPct val="100000"/>
              <a:buBlip>
                <a:blip r:embed="rId2"/>
              </a:buBlip>
            </a:pPr>
            <a:r>
              <a:rPr lang="fi-FI">
                <a:latin typeface="Arial"/>
                <a:cs typeface="Arial"/>
              </a:rPr>
              <a:t> Matkailu- ja Ravintolapalvelut MaRa</a:t>
            </a:r>
          </a:p>
          <a:p>
            <a:pPr marL="182539" indent="-182539" defTabSz="992054">
              <a:lnSpc>
                <a:spcPct val="80000"/>
              </a:lnSpc>
              <a:spcBef>
                <a:spcPct val="20000"/>
              </a:spcBef>
              <a:buSzPct val="100000"/>
              <a:buBlip>
                <a:blip r:embed="rId2"/>
              </a:buBlip>
            </a:pPr>
            <a:r>
              <a:rPr lang="fi-FI">
                <a:latin typeface="Arial"/>
                <a:cs typeface="Arial"/>
              </a:rPr>
              <a:t> Metsäteollisuus</a:t>
            </a:r>
          </a:p>
          <a:p>
            <a:pPr marL="182539" indent="-182539" defTabSz="992054">
              <a:lnSpc>
                <a:spcPct val="80000"/>
              </a:lnSpc>
              <a:spcBef>
                <a:spcPct val="20000"/>
              </a:spcBef>
              <a:buSzPct val="100000"/>
              <a:buBlip>
                <a:blip r:embed="rId2"/>
              </a:buBlip>
            </a:pPr>
            <a:r>
              <a:rPr lang="fi-FI">
                <a:latin typeface="Arial"/>
                <a:cs typeface="Arial"/>
              </a:rPr>
              <a:t> Muoviteollisuus</a:t>
            </a:r>
          </a:p>
          <a:p>
            <a:pPr marL="182539" indent="-182539" defTabSz="992054">
              <a:lnSpc>
                <a:spcPct val="80000"/>
              </a:lnSpc>
              <a:spcBef>
                <a:spcPct val="20000"/>
              </a:spcBef>
              <a:buSzPct val="100000"/>
              <a:buBlip>
                <a:blip r:embed="rId2"/>
              </a:buBlip>
            </a:pPr>
            <a:endParaRPr lang="fi-FI">
              <a:latin typeface="Arial"/>
              <a:cs typeface="Arial"/>
            </a:endParaRPr>
          </a:p>
          <a:p>
            <a:pPr marL="182539" indent="-182539" defTabSz="992054">
              <a:lnSpc>
                <a:spcPct val="80000"/>
              </a:lnSpc>
              <a:spcBef>
                <a:spcPct val="20000"/>
              </a:spcBef>
              <a:buSzPct val="100000"/>
              <a:buBlip>
                <a:blip r:embed="rId2"/>
              </a:buBlip>
            </a:pPr>
            <a:endParaRPr lang="fi-FI">
              <a:latin typeface="Arial"/>
              <a:cs typeface="Arial"/>
            </a:endParaRPr>
          </a:p>
        </p:txBody>
      </p:sp>
      <p:sp>
        <p:nvSpPr>
          <p:cNvPr id="6" name="Rectangle 4"/>
          <p:cNvSpPr>
            <a:spLocks noChangeArrowheads="1"/>
          </p:cNvSpPr>
          <p:nvPr/>
        </p:nvSpPr>
        <p:spPr bwMode="auto">
          <a:xfrm>
            <a:off x="5226050" y="1722438"/>
            <a:ext cx="5383213" cy="4826000"/>
          </a:xfrm>
          <a:prstGeom prst="rect">
            <a:avLst/>
          </a:prstGeom>
          <a:noFill/>
          <a:ln w="9525">
            <a:noFill/>
            <a:miter lim="800000"/>
            <a:headEnd/>
            <a:tailEnd/>
          </a:ln>
          <a:effectLst/>
        </p:spPr>
        <p:txBody>
          <a:bodyPr lIns="99152" tIns="49574" rIns="99152" bIns="49574">
            <a:prstTxWarp prst="textNoShape">
              <a:avLst/>
            </a:prstTxWarp>
          </a:bodyPr>
          <a:lstStyle/>
          <a:p>
            <a:pPr marL="182539" indent="-182539" defTabSz="992054">
              <a:lnSpc>
                <a:spcPct val="80000"/>
              </a:lnSpc>
              <a:spcBef>
                <a:spcPct val="20000"/>
              </a:spcBef>
              <a:buSzPct val="100000"/>
              <a:buBlip>
                <a:blip r:embed="rId2"/>
              </a:buBlip>
            </a:pPr>
            <a:r>
              <a:rPr lang="fi-FI">
                <a:latin typeface="Arial"/>
                <a:cs typeface="Arial"/>
              </a:rPr>
              <a:t> Palvelualojen työnantajat PALTA</a:t>
            </a:r>
          </a:p>
          <a:p>
            <a:pPr marL="182539" indent="-182539" defTabSz="992054">
              <a:lnSpc>
                <a:spcPct val="80000"/>
              </a:lnSpc>
              <a:spcBef>
                <a:spcPct val="20000"/>
              </a:spcBef>
              <a:buSzPct val="100000"/>
              <a:buBlip>
                <a:blip r:embed="rId2"/>
              </a:buBlip>
            </a:pPr>
            <a:r>
              <a:rPr lang="fi-FI">
                <a:latin typeface="Arial"/>
                <a:cs typeface="Arial"/>
              </a:rPr>
              <a:t> Puusepänteollisuus</a:t>
            </a:r>
          </a:p>
          <a:p>
            <a:pPr marL="182539" indent="-182539" defTabSz="992054">
              <a:lnSpc>
                <a:spcPct val="80000"/>
              </a:lnSpc>
              <a:spcBef>
                <a:spcPct val="20000"/>
              </a:spcBef>
              <a:buSzPct val="100000"/>
              <a:buBlip>
                <a:blip r:embed="rId2"/>
              </a:buBlip>
            </a:pPr>
            <a:r>
              <a:rPr lang="fi-FI">
                <a:latin typeface="Arial"/>
                <a:cs typeface="Arial"/>
              </a:rPr>
              <a:t> Rakennusteollisuus RT</a:t>
            </a:r>
          </a:p>
          <a:p>
            <a:pPr marL="182539" indent="-182539" defTabSz="992054">
              <a:lnSpc>
                <a:spcPct val="80000"/>
              </a:lnSpc>
              <a:spcBef>
                <a:spcPct val="20000"/>
              </a:spcBef>
              <a:buSzPct val="100000"/>
              <a:buBlip>
                <a:blip r:embed="rId2"/>
              </a:buBlip>
            </a:pPr>
            <a:r>
              <a:rPr lang="fi-FI">
                <a:latin typeface="Arial"/>
                <a:cs typeface="Arial"/>
              </a:rPr>
              <a:t> Rannikko- ja Sisävesiliikenteen</a:t>
            </a:r>
            <a:br>
              <a:rPr lang="fi-FI">
                <a:latin typeface="Arial"/>
                <a:cs typeface="Arial"/>
              </a:rPr>
            </a:br>
            <a:r>
              <a:rPr lang="fi-FI">
                <a:latin typeface="Arial"/>
                <a:cs typeface="Arial"/>
              </a:rPr>
              <a:t> Työnantajaliitto Rasila</a:t>
            </a:r>
          </a:p>
          <a:p>
            <a:pPr marL="241268" indent="-241268" defTabSz="992054">
              <a:lnSpc>
                <a:spcPct val="80000"/>
              </a:lnSpc>
              <a:spcBef>
                <a:spcPct val="20000"/>
              </a:spcBef>
              <a:buSzPct val="100000"/>
              <a:buBlip>
                <a:blip r:embed="rId2"/>
              </a:buBlip>
            </a:pPr>
            <a:r>
              <a:rPr lang="fi-FI">
                <a:latin typeface="Arial"/>
                <a:cs typeface="Arial"/>
              </a:rPr>
              <a:t>Satamaoperaattorit</a:t>
            </a:r>
          </a:p>
          <a:p>
            <a:pPr marL="182539" indent="-182539" defTabSz="992054">
              <a:lnSpc>
                <a:spcPct val="80000"/>
              </a:lnSpc>
              <a:spcBef>
                <a:spcPct val="20000"/>
              </a:spcBef>
              <a:buSzPct val="100000"/>
              <a:buBlip>
                <a:blip r:embed="rId2"/>
              </a:buBlip>
            </a:pPr>
            <a:r>
              <a:rPr lang="fi-FI">
                <a:latin typeface="Arial"/>
                <a:cs typeface="Arial"/>
              </a:rPr>
              <a:t> Sivistystyönantajat</a:t>
            </a:r>
          </a:p>
          <a:p>
            <a:pPr marL="182539" indent="-182539" defTabSz="992054">
              <a:lnSpc>
                <a:spcPct val="80000"/>
              </a:lnSpc>
              <a:spcBef>
                <a:spcPct val="20000"/>
              </a:spcBef>
              <a:buSzPct val="100000"/>
              <a:buBlip>
                <a:blip r:embed="rId2"/>
              </a:buBlip>
            </a:pPr>
            <a:r>
              <a:rPr lang="fi-FI">
                <a:latin typeface="Arial"/>
                <a:cs typeface="Arial"/>
              </a:rPr>
              <a:t> Sosiaalialan Työnantajat </a:t>
            </a:r>
          </a:p>
          <a:p>
            <a:pPr marL="182539" indent="-182539" defTabSz="992054">
              <a:lnSpc>
                <a:spcPct val="80000"/>
              </a:lnSpc>
              <a:spcBef>
                <a:spcPct val="20000"/>
              </a:spcBef>
              <a:buSzPct val="100000"/>
              <a:buBlip>
                <a:blip r:embed="rId2"/>
              </a:buBlip>
            </a:pPr>
            <a:r>
              <a:rPr lang="fi-FI">
                <a:latin typeface="Arial"/>
                <a:cs typeface="Arial"/>
              </a:rPr>
              <a:t> Teknokemian Yhdistys</a:t>
            </a:r>
          </a:p>
          <a:p>
            <a:pPr marL="182539" indent="-182539" defTabSz="992054">
              <a:lnSpc>
                <a:spcPct val="80000"/>
              </a:lnSpc>
              <a:spcBef>
                <a:spcPct val="20000"/>
              </a:spcBef>
              <a:buSzPct val="100000"/>
              <a:buBlip>
                <a:blip r:embed="rId2"/>
              </a:buBlip>
            </a:pPr>
            <a:r>
              <a:rPr lang="fi-FI">
                <a:latin typeface="Arial"/>
                <a:cs typeface="Arial"/>
              </a:rPr>
              <a:t> Teknologiateollisuus</a:t>
            </a:r>
          </a:p>
          <a:p>
            <a:pPr marL="182539" indent="-182539" defTabSz="992054">
              <a:lnSpc>
                <a:spcPct val="80000"/>
              </a:lnSpc>
              <a:spcBef>
                <a:spcPct val="20000"/>
              </a:spcBef>
              <a:buSzPct val="100000"/>
              <a:buBlip>
                <a:blip r:embed="rId2"/>
              </a:buBlip>
            </a:pPr>
            <a:r>
              <a:rPr lang="fi-FI">
                <a:latin typeface="Arial"/>
                <a:cs typeface="Arial"/>
              </a:rPr>
              <a:t> Terveyspalvelualan Liitto</a:t>
            </a:r>
          </a:p>
          <a:p>
            <a:pPr marL="182539" indent="-182539" defTabSz="992054">
              <a:lnSpc>
                <a:spcPct val="80000"/>
              </a:lnSpc>
              <a:spcBef>
                <a:spcPct val="20000"/>
              </a:spcBef>
              <a:buSzPct val="100000"/>
              <a:buBlip>
                <a:blip r:embed="rId2"/>
              </a:buBlip>
            </a:pPr>
            <a:r>
              <a:rPr lang="fi-FI">
                <a:latin typeface="Arial"/>
                <a:cs typeface="Arial"/>
              </a:rPr>
              <a:t> Viestinnän Keskusliitto</a:t>
            </a:r>
          </a:p>
          <a:p>
            <a:pPr marL="182539" indent="-182539" defTabSz="992054">
              <a:lnSpc>
                <a:spcPct val="80000"/>
              </a:lnSpc>
              <a:spcBef>
                <a:spcPct val="20000"/>
              </a:spcBef>
              <a:buSzPct val="100000"/>
              <a:buBlip>
                <a:blip r:embed="rId2"/>
              </a:buBlip>
            </a:pPr>
            <a:r>
              <a:rPr lang="fi-FI">
                <a:latin typeface="Arial"/>
                <a:cs typeface="Arial"/>
              </a:rPr>
              <a:t> Yleinen Teollisuusliitto YTL</a:t>
            </a:r>
            <a:endParaRPr lang="sv-SE">
              <a:latin typeface="Arial"/>
              <a:cs typeface="Arial"/>
            </a:endParaRPr>
          </a:p>
          <a:p>
            <a:pPr marL="182539" indent="-182539" defTabSz="992054">
              <a:lnSpc>
                <a:spcPct val="80000"/>
              </a:lnSpc>
              <a:spcBef>
                <a:spcPct val="20000"/>
              </a:spcBef>
              <a:buSzPct val="100000"/>
              <a:buBlip>
                <a:blip r:embed="rId2"/>
              </a:buBlip>
            </a:pPr>
            <a:endParaRPr lang="fi-FI">
              <a:latin typeface="Arial"/>
              <a:cs typeface="Arial"/>
            </a:endParaRPr>
          </a:p>
        </p:txBody>
      </p:sp>
      <p:sp>
        <p:nvSpPr>
          <p:cNvPr id="7" name="Slide Number Placeholder 6"/>
          <p:cNvSpPr>
            <a:spLocks noGrp="1"/>
          </p:cNvSpPr>
          <p:nvPr>
            <p:ph type="sldNum" sz="quarter" idx="12"/>
          </p:nvPr>
        </p:nvSpPr>
        <p:spPr/>
        <p:txBody>
          <a:bodyPr/>
          <a:lstStyle/>
          <a:p>
            <a:fld id="{6889C501-382D-2C40-8B17-A8361916DBCA}" type="slidenum">
              <a:rPr lang="en-US"/>
              <a:pPr/>
              <a:t>6</a:t>
            </a:fld>
            <a:endParaRPr lang="en-US"/>
          </a:p>
        </p:txBody>
      </p:sp>
      <p:sp>
        <p:nvSpPr>
          <p:cNvPr id="4" name="Alatunnisteen paikkamerkki 3"/>
          <p:cNvSpPr>
            <a:spLocks noGrp="1"/>
          </p:cNvSpPr>
          <p:nvPr>
            <p:ph type="ftr" sz="quarter" idx="11"/>
          </p:nvPr>
        </p:nvSpPr>
        <p:spPr/>
        <p:txBody>
          <a:bodyPr/>
          <a:lstStyle/>
          <a:p>
            <a:r>
              <a:rPr lang="en-US" smtClean="0"/>
              <a:t>Peer Haataja, EK</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2450" y="1730325"/>
            <a:ext cx="7386890" cy="4881489"/>
          </a:xfrm>
        </p:spPr>
        <p:txBody>
          <a:bodyPr>
            <a:noAutofit/>
          </a:bodyPr>
          <a:lstStyle/>
          <a:p>
            <a:r>
              <a:rPr lang="fi-FI" b="1" dirty="0" smtClean="0"/>
              <a:t>Alustuksessa:</a:t>
            </a:r>
            <a:br>
              <a:rPr lang="fi-FI" b="1" dirty="0" smtClean="0"/>
            </a:br>
            <a:r>
              <a:rPr lang="fi-FI" b="1" dirty="0"/>
              <a:t/>
            </a:r>
            <a:br>
              <a:rPr lang="fi-FI" b="1" dirty="0"/>
            </a:br>
            <a:r>
              <a:rPr lang="fi-FI" b="1" dirty="0" smtClean="0"/>
              <a:t>Asetetetaan vastakkain</a:t>
            </a:r>
            <a:br>
              <a:rPr lang="fi-FI" b="1" dirty="0" smtClean="0"/>
            </a:br>
            <a:r>
              <a:rPr lang="fi-FI" b="1" dirty="0" smtClean="0"/>
              <a:t>Oivalletaan</a:t>
            </a:r>
            <a:br>
              <a:rPr lang="fi-FI" b="1" dirty="0" smtClean="0"/>
            </a:br>
            <a:r>
              <a:rPr lang="fi-FI" b="1" dirty="0" smtClean="0"/>
              <a:t>Päätellään</a:t>
            </a:r>
            <a:br>
              <a:rPr lang="fi-FI" b="1" dirty="0" smtClean="0"/>
            </a:br>
            <a:r>
              <a:rPr lang="fi-FI" b="1" dirty="0" smtClean="0"/>
              <a:t/>
            </a:r>
            <a:br>
              <a:rPr lang="fi-FI" b="1" dirty="0" smtClean="0"/>
            </a:br>
            <a:r>
              <a:rPr lang="fi-FI" b="1" dirty="0"/>
              <a:t/>
            </a:r>
            <a:br>
              <a:rPr lang="fi-FI" b="1" dirty="0"/>
            </a:br>
            <a:r>
              <a:rPr lang="fi-FI" b="1" dirty="0" smtClean="0"/>
              <a:t/>
            </a:r>
            <a:br>
              <a:rPr lang="fi-FI" b="1" dirty="0" smtClean="0"/>
            </a:br>
            <a:r>
              <a:rPr lang="fi-FI" b="1" dirty="0"/>
              <a:t/>
            </a:r>
            <a:br>
              <a:rPr lang="fi-FI" b="1" dirty="0"/>
            </a:br>
            <a:r>
              <a:rPr lang="fi-FI" dirty="0"/>
              <a:t/>
            </a:r>
            <a:br>
              <a:rPr lang="fi-FI" dirty="0"/>
            </a:br>
            <a:endParaRPr lang="en-US" dirty="0"/>
          </a:p>
        </p:txBody>
      </p:sp>
      <p:pic>
        <p:nvPicPr>
          <p:cNvPr id="6" name="Picture 7"/>
          <p:cNvPicPr>
            <a:picLocks noChangeAspect="1" noChangeArrowheads="1"/>
          </p:cNvPicPr>
          <p:nvPr/>
        </p:nvPicPr>
        <p:blipFill>
          <a:blip r:embed="rId2"/>
          <a:srcRect/>
          <a:stretch>
            <a:fillRect/>
          </a:stretch>
        </p:blipFill>
        <p:spPr bwMode="auto">
          <a:xfrm>
            <a:off x="8334095" y="703765"/>
            <a:ext cx="1704449" cy="1638618"/>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6889C501-382D-2C40-8B17-A8361916DBCA}" type="slidenum">
              <a:rPr lang="en-US"/>
              <a:pPr/>
              <a:t>7</a:t>
            </a:fld>
            <a:endParaRPr lang="en-US"/>
          </a:p>
        </p:txBody>
      </p:sp>
      <p:sp>
        <p:nvSpPr>
          <p:cNvPr id="5" name="Alatunnisteen paikkamerkki 4"/>
          <p:cNvSpPr>
            <a:spLocks noGrp="1"/>
          </p:cNvSpPr>
          <p:nvPr>
            <p:ph type="ftr" sz="quarter" idx="11"/>
          </p:nvPr>
        </p:nvSpPr>
        <p:spPr/>
        <p:txBody>
          <a:bodyPr/>
          <a:lstStyle/>
          <a:p>
            <a:r>
              <a:rPr lang="en-US" smtClean="0"/>
              <a:t>Peer Haataja, EK</a:t>
            </a:r>
            <a:endParaRPr lang="en-US"/>
          </a:p>
        </p:txBody>
      </p:sp>
    </p:spTree>
    <p:extLst>
      <p:ext uri="{BB962C8B-B14F-4D97-AF65-F5344CB8AC3E}">
        <p14:creationId xmlns:p14="http://schemas.microsoft.com/office/powerpoint/2010/main" val="30614221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p:txBody>
          <a:bodyPr/>
          <a:lstStyle/>
          <a:p>
            <a:r>
              <a:rPr lang="fi-FI"/>
              <a:t>Mitä elinkeinoelämä tarvitsee?</a:t>
            </a:r>
          </a:p>
        </p:txBody>
      </p:sp>
      <p:sp>
        <p:nvSpPr>
          <p:cNvPr id="517123" name="Rectangle 3"/>
          <p:cNvSpPr>
            <a:spLocks noGrp="1" noChangeArrowheads="1"/>
          </p:cNvSpPr>
          <p:nvPr>
            <p:ph type="body" idx="1"/>
          </p:nvPr>
        </p:nvSpPr>
        <p:spPr/>
        <p:txBody>
          <a:bodyPr>
            <a:normAutofit/>
          </a:bodyPr>
          <a:lstStyle/>
          <a:p>
            <a:r>
              <a:rPr lang="fi-FI" sz="2800" dirty="0" smtClean="0"/>
              <a:t>Oman </a:t>
            </a:r>
            <a:r>
              <a:rPr lang="fi-FI" sz="2800" dirty="0"/>
              <a:t>työn arvostamista, kokonaisuuden ymmärtämistä, vastuun </a:t>
            </a:r>
            <a:r>
              <a:rPr lang="fi-FI" sz="2800" dirty="0" smtClean="0"/>
              <a:t>kantamista </a:t>
            </a:r>
            <a:endParaRPr lang="fi-FI" sz="2800" dirty="0"/>
          </a:p>
          <a:p>
            <a:r>
              <a:rPr lang="fi-FI" sz="2800" dirty="0"/>
              <a:t>Mikä on minun panokseni tässä työyhteisössä</a:t>
            </a:r>
          </a:p>
          <a:p>
            <a:r>
              <a:rPr lang="fi-FI" sz="2800" dirty="0"/>
              <a:t>Työniloa, kuulumista työyhteisöön, halua onnistumisen kokemuksiin, </a:t>
            </a:r>
          </a:p>
          <a:p>
            <a:r>
              <a:rPr lang="fi-FI" sz="2800" dirty="0"/>
              <a:t>Tuntuu kuin perusasiat olisivat hukassa, (ne jotka ennen opittiin kotona ja koulussa) ja työnantajan pitäisi ne opettaa.</a:t>
            </a:r>
          </a:p>
          <a:p>
            <a:endParaRPr lang="fi-FI" sz="2800" dirty="0"/>
          </a:p>
        </p:txBody>
      </p:sp>
      <p:sp>
        <p:nvSpPr>
          <p:cNvPr id="3" name="Alatunnisteen paikkamerkki 2"/>
          <p:cNvSpPr>
            <a:spLocks noGrp="1"/>
          </p:cNvSpPr>
          <p:nvPr>
            <p:ph type="ftr" sz="quarter" idx="11"/>
          </p:nvPr>
        </p:nvSpPr>
        <p:spPr/>
        <p:txBody>
          <a:bodyPr/>
          <a:lstStyle/>
          <a:p>
            <a:r>
              <a:rPr lang="en-US" smtClean="0"/>
              <a:t>Peer Haataja, EK</a:t>
            </a:r>
            <a:endParaRPr lang="en-US"/>
          </a:p>
        </p:txBody>
      </p:sp>
      <p:sp>
        <p:nvSpPr>
          <p:cNvPr id="4" name="Dian numeron paikkamerkki 3"/>
          <p:cNvSpPr>
            <a:spLocks noGrp="1"/>
          </p:cNvSpPr>
          <p:nvPr>
            <p:ph type="sldNum" sz="quarter" idx="12"/>
          </p:nvPr>
        </p:nvSpPr>
        <p:spPr/>
        <p:txBody>
          <a:bodyPr/>
          <a:lstStyle/>
          <a:p>
            <a:fld id="{6889C501-382D-2C40-8B17-A8361916DBCA}" type="slidenum">
              <a:rPr lang="fi-FI" smtClean="0"/>
              <a:pPr/>
              <a:t>8</a:t>
            </a:fld>
            <a:endParaRPr lang="fi-FI"/>
          </a:p>
        </p:txBody>
      </p:sp>
    </p:spTree>
    <p:extLst>
      <p:ext uri="{BB962C8B-B14F-4D97-AF65-F5344CB8AC3E}">
        <p14:creationId xmlns:p14="http://schemas.microsoft.com/office/powerpoint/2010/main" val="33358642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Alatunnisteen paikkamerkki 4"/>
          <p:cNvSpPr>
            <a:spLocks noGrp="1"/>
          </p:cNvSpPr>
          <p:nvPr>
            <p:ph type="ftr" sz="quarter" idx="11"/>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r>
              <a:rPr lang="fi-FI" sz="900" b="0" smtClean="0">
                <a:solidFill>
                  <a:schemeClr val="tx1"/>
                </a:solidFill>
              </a:rPr>
              <a:t>Peer Haataja, EK</a:t>
            </a:r>
            <a:endParaRPr lang="fi-FI" sz="900" b="0">
              <a:solidFill>
                <a:schemeClr val="tx1"/>
              </a:solidFill>
            </a:endParaRPr>
          </a:p>
        </p:txBody>
      </p:sp>
      <p:sp>
        <p:nvSpPr>
          <p:cNvPr id="19460" name="Dian numeron paikkamerkki 5"/>
          <p:cNvSpPr>
            <a:spLocks noGrp="1"/>
          </p:cNvSpPr>
          <p:nvPr>
            <p:ph type="sldNum" sz="quarter" idx="12"/>
          </p:nvPr>
        </p:nvSpPr>
        <p:spPr>
          <a:noFill/>
        </p:spPr>
        <p:txBody>
          <a:bodyPr/>
          <a:lstStyle>
            <a:lvl1pPr defTabSz="992251" eaLnBrk="0" hangingPunct="0">
              <a:defRPr sz="2800" b="1">
                <a:solidFill>
                  <a:srgbClr val="2D338E"/>
                </a:solidFill>
                <a:latin typeface="Arial" charset="0"/>
              </a:defRPr>
            </a:lvl1pPr>
            <a:lvl2pPr marL="742998" indent="-285767" defTabSz="992251" eaLnBrk="0" hangingPunct="0">
              <a:defRPr sz="2800" b="1">
                <a:solidFill>
                  <a:srgbClr val="2D338E"/>
                </a:solidFill>
                <a:latin typeface="Arial" charset="0"/>
              </a:defRPr>
            </a:lvl2pPr>
            <a:lvl3pPr marL="1143074" indent="-228615" defTabSz="992251" eaLnBrk="0" hangingPunct="0">
              <a:defRPr sz="2800" b="1">
                <a:solidFill>
                  <a:srgbClr val="2D338E"/>
                </a:solidFill>
                <a:latin typeface="Arial" charset="0"/>
              </a:defRPr>
            </a:lvl3pPr>
            <a:lvl4pPr marL="1600303" indent="-228615" defTabSz="992251" eaLnBrk="0" hangingPunct="0">
              <a:defRPr sz="2800" b="1">
                <a:solidFill>
                  <a:srgbClr val="2D338E"/>
                </a:solidFill>
                <a:latin typeface="Arial" charset="0"/>
              </a:defRPr>
            </a:lvl4pPr>
            <a:lvl5pPr marL="2057532" indent="-228615" defTabSz="992251" eaLnBrk="0" hangingPunct="0">
              <a:defRPr sz="2800" b="1">
                <a:solidFill>
                  <a:srgbClr val="2D338E"/>
                </a:solidFill>
                <a:latin typeface="Arial" charset="0"/>
              </a:defRPr>
            </a:lvl5pPr>
            <a:lvl6pPr marL="2514762" indent="-228615" defTabSz="992251" eaLnBrk="0" fontAlgn="base" hangingPunct="0">
              <a:spcBef>
                <a:spcPct val="0"/>
              </a:spcBef>
              <a:spcAft>
                <a:spcPct val="0"/>
              </a:spcAft>
              <a:defRPr sz="2800" b="1">
                <a:solidFill>
                  <a:srgbClr val="2D338E"/>
                </a:solidFill>
                <a:latin typeface="Arial" charset="0"/>
              </a:defRPr>
            </a:lvl6pPr>
            <a:lvl7pPr marL="2971988" indent="-228615" defTabSz="992251" eaLnBrk="0" fontAlgn="base" hangingPunct="0">
              <a:spcBef>
                <a:spcPct val="0"/>
              </a:spcBef>
              <a:spcAft>
                <a:spcPct val="0"/>
              </a:spcAft>
              <a:defRPr sz="2800" b="1">
                <a:solidFill>
                  <a:srgbClr val="2D338E"/>
                </a:solidFill>
                <a:latin typeface="Arial" charset="0"/>
              </a:defRPr>
            </a:lvl7pPr>
            <a:lvl8pPr marL="3429222" indent="-228615" defTabSz="992251" eaLnBrk="0" fontAlgn="base" hangingPunct="0">
              <a:spcBef>
                <a:spcPct val="0"/>
              </a:spcBef>
              <a:spcAft>
                <a:spcPct val="0"/>
              </a:spcAft>
              <a:defRPr sz="2800" b="1">
                <a:solidFill>
                  <a:srgbClr val="2D338E"/>
                </a:solidFill>
                <a:latin typeface="Arial" charset="0"/>
              </a:defRPr>
            </a:lvl8pPr>
            <a:lvl9pPr marL="3886450" indent="-228615" defTabSz="992251" eaLnBrk="0" fontAlgn="base" hangingPunct="0">
              <a:spcBef>
                <a:spcPct val="0"/>
              </a:spcBef>
              <a:spcAft>
                <a:spcPct val="0"/>
              </a:spcAft>
              <a:defRPr sz="2800" b="1">
                <a:solidFill>
                  <a:srgbClr val="2D338E"/>
                </a:solidFill>
                <a:latin typeface="Arial" charset="0"/>
              </a:defRPr>
            </a:lvl9pPr>
          </a:lstStyle>
          <a:p>
            <a:pPr eaLnBrk="1" hangingPunct="1"/>
            <a:fld id="{C010FBDC-E518-4B89-9B29-79A46886251F}" type="slidenum">
              <a:rPr lang="fi-FI" sz="900" b="0">
                <a:solidFill>
                  <a:schemeClr val="tx1"/>
                </a:solidFill>
              </a:rPr>
              <a:pPr eaLnBrk="1" hangingPunct="1"/>
              <a:t>9</a:t>
            </a:fld>
            <a:endParaRPr lang="fi-FI" sz="900" b="0">
              <a:solidFill>
                <a:schemeClr val="tx1"/>
              </a:solidFill>
            </a:endParaRPr>
          </a:p>
        </p:txBody>
      </p:sp>
      <p:sp>
        <p:nvSpPr>
          <p:cNvPr id="19461" name="Rectangle 2"/>
          <p:cNvSpPr>
            <a:spLocks noGrp="1" noChangeArrowheads="1"/>
          </p:cNvSpPr>
          <p:nvPr>
            <p:ph type="title"/>
          </p:nvPr>
        </p:nvSpPr>
        <p:spPr/>
        <p:txBody>
          <a:bodyPr/>
          <a:lstStyle/>
          <a:p>
            <a:pPr eaLnBrk="1" hangingPunct="1"/>
            <a:r>
              <a:rPr lang="fi-FI" smtClean="0"/>
              <a:t>Uusi sukupolvi tuo uudet arvot työelämään</a:t>
            </a:r>
            <a:endParaRPr lang="en-US" smtClean="0"/>
          </a:p>
        </p:txBody>
      </p:sp>
      <p:sp>
        <p:nvSpPr>
          <p:cNvPr id="19462" name="Rectangle 3"/>
          <p:cNvSpPr>
            <a:spLocks noGrp="1" noChangeArrowheads="1"/>
          </p:cNvSpPr>
          <p:nvPr>
            <p:ph type="body" idx="1"/>
          </p:nvPr>
        </p:nvSpPr>
        <p:spPr>
          <a:xfrm>
            <a:off x="531257" y="1434905"/>
            <a:ext cx="9562624" cy="5977390"/>
          </a:xfrm>
        </p:spPr>
        <p:txBody>
          <a:bodyPr>
            <a:normAutofit fontScale="92500" lnSpcReduction="10000"/>
          </a:bodyPr>
          <a:lstStyle/>
          <a:p>
            <a:pPr eaLnBrk="1" hangingPunct="1">
              <a:lnSpc>
                <a:spcPct val="80000"/>
              </a:lnSpc>
              <a:buFontTx/>
              <a:buNone/>
            </a:pPr>
            <a:r>
              <a:rPr lang="fi-FI" sz="1900" b="1" i="1" dirty="0"/>
              <a:t>80- luvulla syntyneet </a:t>
            </a:r>
          </a:p>
          <a:p>
            <a:pPr lvl="1" eaLnBrk="1" hangingPunct="1">
              <a:lnSpc>
                <a:spcPct val="80000"/>
              </a:lnSpc>
            </a:pPr>
            <a:r>
              <a:rPr lang="fi-FI" sz="1900" dirty="0"/>
              <a:t>he menevät ja tulevat, eivät puurra eivätkä ole lojaaleja työnantajalle</a:t>
            </a:r>
          </a:p>
          <a:p>
            <a:pPr lvl="1" eaLnBrk="1" hangingPunct="1">
              <a:lnSpc>
                <a:spcPct val="80000"/>
              </a:lnSpc>
            </a:pPr>
            <a:r>
              <a:rPr lang="fi-FI" sz="1900" dirty="0"/>
              <a:t>heitä ei pompoteta; he pätkivät itse omat työnsä ja työsuhteensa; työ saa joustaa ja sopeutua omaan rytmiin </a:t>
            </a:r>
          </a:p>
          <a:p>
            <a:pPr lvl="1" eaLnBrk="1" hangingPunct="1">
              <a:lnSpc>
                <a:spcPct val="80000"/>
              </a:lnSpc>
            </a:pPr>
            <a:r>
              <a:rPr lang="fi-FI" sz="1900" dirty="0"/>
              <a:t>toisaalta työltä odotetaan paljon (haasteellisuutta ja mielekkyyttä) - niin kuin elämältä isolla E:llä yleensä </a:t>
            </a:r>
          </a:p>
          <a:p>
            <a:pPr lvl="1" eaLnBrk="1" hangingPunct="1">
              <a:lnSpc>
                <a:spcPct val="80000"/>
              </a:lnSpc>
            </a:pPr>
            <a:r>
              <a:rPr lang="fi-FI" sz="1900" dirty="0"/>
              <a:t>odottavat muiden tekevän työt</a:t>
            </a:r>
          </a:p>
          <a:p>
            <a:pPr lvl="1" eaLnBrk="1" hangingPunct="1">
              <a:lnSpc>
                <a:spcPct val="80000"/>
              </a:lnSpc>
            </a:pPr>
            <a:r>
              <a:rPr lang="fi-FI" sz="1900" dirty="0"/>
              <a:t>kaveruussuhteet ja viihtyvyys ovat töissä tärkeitä</a:t>
            </a:r>
          </a:p>
          <a:p>
            <a:pPr lvl="1" eaLnBrk="1" hangingPunct="1">
              <a:lnSpc>
                <a:spcPct val="80000"/>
              </a:lnSpc>
            </a:pPr>
            <a:r>
              <a:rPr lang="fi-FI" sz="1900" dirty="0"/>
              <a:t>deadline tarkoittaa aikaa selittää; ei valmista tulosta</a:t>
            </a:r>
          </a:p>
          <a:p>
            <a:pPr lvl="1" eaLnBrk="1" hangingPunct="1">
              <a:lnSpc>
                <a:spcPct val="80000"/>
              </a:lnSpc>
            </a:pPr>
            <a:r>
              <a:rPr lang="fi-FI" sz="1900" dirty="0"/>
              <a:t>eivät usko pahan päivän koittavan</a:t>
            </a:r>
          </a:p>
          <a:p>
            <a:pPr lvl="1" eaLnBrk="1" hangingPunct="1">
              <a:lnSpc>
                <a:spcPct val="80000"/>
              </a:lnSpc>
            </a:pPr>
            <a:r>
              <a:rPr lang="fi-FI" sz="1900" dirty="0"/>
              <a:t>vaurastuvat perimällä!</a:t>
            </a:r>
            <a:endParaRPr lang="fi-FI" sz="1900" b="1" i="1" dirty="0"/>
          </a:p>
          <a:p>
            <a:pPr lvl="1" eaLnBrk="1" hangingPunct="1">
              <a:lnSpc>
                <a:spcPct val="80000"/>
              </a:lnSpc>
            </a:pPr>
            <a:r>
              <a:rPr lang="fi-FI" sz="1900" dirty="0"/>
              <a:t>eivät halua taistella parempaa elämää, vaan laadukas elämä, korkea koulutustaso ja palkka ovat itsestäänselvyyksiä - ja kaikki pitää saada heti </a:t>
            </a:r>
          </a:p>
          <a:p>
            <a:pPr lvl="1" eaLnBrk="1" hangingPunct="1">
              <a:lnSpc>
                <a:spcPct val="80000"/>
              </a:lnSpc>
            </a:pPr>
            <a:r>
              <a:rPr lang="fi-FI" sz="1900" dirty="0"/>
              <a:t>raha ei kuitenkaan motivoi, siksi se ei sido epätyydyttävään työhön</a:t>
            </a:r>
          </a:p>
          <a:p>
            <a:pPr lvl="1" eaLnBrk="1" hangingPunct="1">
              <a:lnSpc>
                <a:spcPct val="80000"/>
              </a:lnSpc>
            </a:pPr>
            <a:r>
              <a:rPr lang="fi-FI" sz="1900" dirty="0"/>
              <a:t>vaikka työhön ei sitouduta, siltä halutaan turvallisuutta</a:t>
            </a:r>
          </a:p>
          <a:p>
            <a:pPr lvl="1" eaLnBrk="1" hangingPunct="1">
              <a:lnSpc>
                <a:spcPct val="80000"/>
              </a:lnSpc>
            </a:pPr>
            <a:r>
              <a:rPr lang="fi-FI" sz="1900" dirty="0"/>
              <a:t>ovat korostuneen tietoisia eettisistä vaatimuksista. Sovitusta ei kuitenkaan pidetä omalla kohdalla kiinni (esim. ympäristöarvoista paasataan, mutta omilla autoilla ajetaan kuin viimeistä päivää)</a:t>
            </a:r>
          </a:p>
          <a:p>
            <a:pPr lvl="1" eaLnBrk="1" hangingPunct="1">
              <a:lnSpc>
                <a:spcPct val="80000"/>
              </a:lnSpc>
            </a:pPr>
            <a:r>
              <a:rPr lang="fi-FI" sz="1900" dirty="0"/>
              <a:t>uusi sukupolvi voi asenteillaan ja arvoillaan uudistaa työyhteisöä: työprosessien järkeistäminen, turhan työn vähentäminen ja tietotekniikan todellinen hyödyntäminen mikä vähentää työuupumusta.</a:t>
            </a:r>
          </a:p>
          <a:p>
            <a:pPr lvl="1" eaLnBrk="1" hangingPunct="1">
              <a:lnSpc>
                <a:spcPct val="80000"/>
              </a:lnSpc>
            </a:pPr>
            <a:r>
              <a:rPr lang="fi-FI" sz="1900" dirty="0"/>
              <a:t>etätyö lyö itsensä läpi</a:t>
            </a:r>
          </a:p>
          <a:p>
            <a:pPr lvl="1" eaLnBrk="1" hangingPunct="1">
              <a:lnSpc>
                <a:spcPct val="80000"/>
              </a:lnSpc>
            </a:pPr>
            <a:endParaRPr lang="fi-FI" sz="1400" dirty="0"/>
          </a:p>
          <a:p>
            <a:pPr lvl="1" eaLnBrk="1" hangingPunct="1">
              <a:lnSpc>
                <a:spcPct val="80000"/>
              </a:lnSpc>
            </a:pPr>
            <a:endParaRPr lang="fi-FI" sz="1400" dirty="0"/>
          </a:p>
          <a:p>
            <a:pPr lvl="1">
              <a:lnSpc>
                <a:spcPct val="80000"/>
              </a:lnSpc>
              <a:buNone/>
            </a:pPr>
            <a:r>
              <a:rPr lang="fi-FI" sz="1700" dirty="0"/>
              <a:t>Prof. Satu Lähteenmäen haastattelu, TEK- Tekniikan akateemiset 9/2005</a:t>
            </a:r>
          </a:p>
          <a:p>
            <a:pPr lvl="1" eaLnBrk="1" hangingPunct="1">
              <a:lnSpc>
                <a:spcPct val="80000"/>
              </a:lnSpc>
              <a:buFontTx/>
              <a:buNone/>
            </a:pPr>
            <a:endParaRPr lang="fi-FI" sz="1700" dirty="0"/>
          </a:p>
          <a:p>
            <a:pPr eaLnBrk="1" hangingPunct="1">
              <a:lnSpc>
                <a:spcPct val="80000"/>
              </a:lnSpc>
              <a:buFontTx/>
              <a:buNone/>
            </a:pPr>
            <a:endParaRPr lang="en-US" sz="800" dirty="0"/>
          </a:p>
        </p:txBody>
      </p:sp>
    </p:spTree>
    <p:extLst>
      <p:ext uri="{BB962C8B-B14F-4D97-AF65-F5344CB8AC3E}">
        <p14:creationId xmlns:p14="http://schemas.microsoft.com/office/powerpoint/2010/main" val="31526865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Pastellin sininen">
  <a:themeElements>
    <a:clrScheme name="Pastellin sininen 6">
      <a:dk1>
        <a:srgbClr val="000000"/>
      </a:dk1>
      <a:lt1>
        <a:srgbClr val="FFFFFF"/>
      </a:lt1>
      <a:dk2>
        <a:srgbClr val="2D338E"/>
      </a:dk2>
      <a:lt2>
        <a:srgbClr val="808080"/>
      </a:lt2>
      <a:accent1>
        <a:srgbClr val="0091C9"/>
      </a:accent1>
      <a:accent2>
        <a:srgbClr val="E28C05"/>
      </a:accent2>
      <a:accent3>
        <a:srgbClr val="FFFFFF"/>
      </a:accent3>
      <a:accent4>
        <a:srgbClr val="000000"/>
      </a:accent4>
      <a:accent5>
        <a:srgbClr val="AAC7E1"/>
      </a:accent5>
      <a:accent6>
        <a:srgbClr val="CD7E04"/>
      </a:accent6>
      <a:hlink>
        <a:srgbClr val="BAC405"/>
      </a:hlink>
      <a:folHlink>
        <a:srgbClr val="A8CEE2"/>
      </a:folHlink>
    </a:clrScheme>
    <a:fontScheme name="Pastellin sinin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2D338E"/>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9171" tIns="49585" rIns="99171" bIns="49585" numCol="1" anchor="t" anchorCtr="0" compatLnSpc="1">
        <a:prstTxWarp prst="textNoShape">
          <a:avLst/>
        </a:prstTxWarp>
      </a:bodyPr>
      <a:lstStyle>
        <a:defPPr marL="0" marR="0" indent="0" algn="l" defTabSz="873125" rtl="0" eaLnBrk="1" fontAlgn="base" latinLnBrk="0" hangingPunct="1">
          <a:lnSpc>
            <a:spcPct val="100000"/>
          </a:lnSpc>
          <a:spcBef>
            <a:spcPct val="0"/>
          </a:spcBef>
          <a:spcAft>
            <a:spcPct val="0"/>
          </a:spcAft>
          <a:buClrTx/>
          <a:buSzTx/>
          <a:buFontTx/>
          <a:buNone/>
          <a:tabLst/>
          <a:defRPr kumimoji="0" lang="fi-FI" sz="2500" b="1" i="0" u="none" strike="noStrike" cap="none" normalizeH="0" baseline="0" smtClean="0">
            <a:ln>
              <a:noFill/>
            </a:ln>
            <a:solidFill>
              <a:srgbClr val="2D338E"/>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2D338E"/>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9171" tIns="49585" rIns="99171" bIns="49585" numCol="1" anchor="t" anchorCtr="0" compatLnSpc="1">
        <a:prstTxWarp prst="textNoShape">
          <a:avLst/>
        </a:prstTxWarp>
      </a:bodyPr>
      <a:lstStyle>
        <a:defPPr marL="0" marR="0" indent="0" algn="l" defTabSz="873125" rtl="0" eaLnBrk="1" fontAlgn="base" latinLnBrk="0" hangingPunct="1">
          <a:lnSpc>
            <a:spcPct val="100000"/>
          </a:lnSpc>
          <a:spcBef>
            <a:spcPct val="0"/>
          </a:spcBef>
          <a:spcAft>
            <a:spcPct val="0"/>
          </a:spcAft>
          <a:buClrTx/>
          <a:buSzTx/>
          <a:buFontTx/>
          <a:buNone/>
          <a:tabLst/>
          <a:defRPr kumimoji="0" lang="fi-FI" sz="2500" b="1" i="0" u="none" strike="noStrike" cap="none" normalizeH="0" baseline="0" smtClean="0">
            <a:ln>
              <a:noFill/>
            </a:ln>
            <a:solidFill>
              <a:srgbClr val="2D338E"/>
            </a:solidFill>
            <a:effectLst/>
            <a:latin typeface="Arial" charset="0"/>
          </a:defRPr>
        </a:defPPr>
      </a:lstStyle>
    </a:lnDef>
  </a:objectDefaults>
  <a:extraClrSchemeLst>
    <a:extraClrScheme>
      <a:clrScheme name="Pastellin sinin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astellin sininen 2">
        <a:dk1>
          <a:srgbClr val="000000"/>
        </a:dk1>
        <a:lt1>
          <a:srgbClr val="FFFFFF"/>
        </a:lt1>
        <a:dk2>
          <a:srgbClr val="2D338E"/>
        </a:dk2>
        <a:lt2>
          <a:srgbClr val="808080"/>
        </a:lt2>
        <a:accent1>
          <a:srgbClr val="BAC405"/>
        </a:accent1>
        <a:accent2>
          <a:srgbClr val="E28C05"/>
        </a:accent2>
        <a:accent3>
          <a:srgbClr val="FFFFFF"/>
        </a:accent3>
        <a:accent4>
          <a:srgbClr val="000000"/>
        </a:accent4>
        <a:accent5>
          <a:srgbClr val="D9DEAA"/>
        </a:accent5>
        <a:accent6>
          <a:srgbClr val="CD7E04"/>
        </a:accent6>
        <a:hlink>
          <a:srgbClr val="0091C9"/>
        </a:hlink>
        <a:folHlink>
          <a:srgbClr val="D10056"/>
        </a:folHlink>
      </a:clrScheme>
      <a:clrMap bg1="lt1" tx1="dk1" bg2="lt2" tx2="dk2" accent1="accent1" accent2="accent2" accent3="accent3" accent4="accent4" accent5="accent5" accent6="accent6" hlink="hlink" folHlink="folHlink"/>
    </a:extraClrScheme>
    <a:extraClrScheme>
      <a:clrScheme name="Pastellin sininen 3">
        <a:dk1>
          <a:srgbClr val="000000"/>
        </a:dk1>
        <a:lt1>
          <a:srgbClr val="FFFFFF"/>
        </a:lt1>
        <a:dk2>
          <a:srgbClr val="2D338E"/>
        </a:dk2>
        <a:lt2>
          <a:srgbClr val="808080"/>
        </a:lt2>
        <a:accent1>
          <a:srgbClr val="8E2344"/>
        </a:accent1>
        <a:accent2>
          <a:srgbClr val="AF8970"/>
        </a:accent2>
        <a:accent3>
          <a:srgbClr val="FFFFFF"/>
        </a:accent3>
        <a:accent4>
          <a:srgbClr val="000000"/>
        </a:accent4>
        <a:accent5>
          <a:srgbClr val="C6ACB0"/>
        </a:accent5>
        <a:accent6>
          <a:srgbClr val="9E7C65"/>
        </a:accent6>
        <a:hlink>
          <a:srgbClr val="A8CEE2"/>
        </a:hlink>
        <a:folHlink>
          <a:srgbClr val="8C914F"/>
        </a:folHlink>
      </a:clrScheme>
      <a:clrMap bg1="lt1" tx1="dk1" bg2="lt2" tx2="dk2" accent1="accent1" accent2="accent2" accent3="accent3" accent4="accent4" accent5="accent5" accent6="accent6" hlink="hlink" folHlink="folHlink"/>
    </a:extraClrScheme>
    <a:extraClrScheme>
      <a:clrScheme name="Pastellin sininen 4">
        <a:dk1>
          <a:srgbClr val="000000"/>
        </a:dk1>
        <a:lt1>
          <a:srgbClr val="FFFFFF"/>
        </a:lt1>
        <a:dk2>
          <a:srgbClr val="2D338E"/>
        </a:dk2>
        <a:lt2>
          <a:srgbClr val="808080"/>
        </a:lt2>
        <a:accent1>
          <a:srgbClr val="00B2AA"/>
        </a:accent1>
        <a:accent2>
          <a:srgbClr val="DD5900"/>
        </a:accent2>
        <a:accent3>
          <a:srgbClr val="FFFFFF"/>
        </a:accent3>
        <a:accent4>
          <a:srgbClr val="000000"/>
        </a:accent4>
        <a:accent5>
          <a:srgbClr val="AAD5D2"/>
        </a:accent5>
        <a:accent6>
          <a:srgbClr val="C85000"/>
        </a:accent6>
        <a:hlink>
          <a:srgbClr val="0091C9"/>
        </a:hlink>
        <a:folHlink>
          <a:srgbClr val="8C914F"/>
        </a:folHlink>
      </a:clrScheme>
      <a:clrMap bg1="lt1" tx1="dk1" bg2="lt2" tx2="dk2" accent1="accent1" accent2="accent2" accent3="accent3" accent4="accent4" accent5="accent5" accent6="accent6" hlink="hlink" folHlink="folHlink"/>
    </a:extraClrScheme>
    <a:extraClrScheme>
      <a:clrScheme name="Pastellin sininen 5">
        <a:dk1>
          <a:srgbClr val="000000"/>
        </a:dk1>
        <a:lt1>
          <a:srgbClr val="FFFFFF"/>
        </a:lt1>
        <a:dk2>
          <a:srgbClr val="2D338E"/>
        </a:dk2>
        <a:lt2>
          <a:srgbClr val="808080"/>
        </a:lt2>
        <a:accent1>
          <a:srgbClr val="9E7C0A"/>
        </a:accent1>
        <a:accent2>
          <a:srgbClr val="E28C05"/>
        </a:accent2>
        <a:accent3>
          <a:srgbClr val="FFFFFF"/>
        </a:accent3>
        <a:accent4>
          <a:srgbClr val="000000"/>
        </a:accent4>
        <a:accent5>
          <a:srgbClr val="CCBFAA"/>
        </a:accent5>
        <a:accent6>
          <a:srgbClr val="CD7E04"/>
        </a:accent6>
        <a:hlink>
          <a:srgbClr val="00B2AA"/>
        </a:hlink>
        <a:folHlink>
          <a:srgbClr val="8E2344"/>
        </a:folHlink>
      </a:clrScheme>
      <a:clrMap bg1="lt1" tx1="dk1" bg2="lt2" tx2="dk2" accent1="accent1" accent2="accent2" accent3="accent3" accent4="accent4" accent5="accent5" accent6="accent6" hlink="hlink" folHlink="folHlink"/>
    </a:extraClrScheme>
    <a:extraClrScheme>
      <a:clrScheme name="Pastellin sininen 6">
        <a:dk1>
          <a:srgbClr val="000000"/>
        </a:dk1>
        <a:lt1>
          <a:srgbClr val="FFFFFF"/>
        </a:lt1>
        <a:dk2>
          <a:srgbClr val="2D338E"/>
        </a:dk2>
        <a:lt2>
          <a:srgbClr val="808080"/>
        </a:lt2>
        <a:accent1>
          <a:srgbClr val="0091C9"/>
        </a:accent1>
        <a:accent2>
          <a:srgbClr val="E28C05"/>
        </a:accent2>
        <a:accent3>
          <a:srgbClr val="FFFFFF"/>
        </a:accent3>
        <a:accent4>
          <a:srgbClr val="000000"/>
        </a:accent4>
        <a:accent5>
          <a:srgbClr val="AAC7E1"/>
        </a:accent5>
        <a:accent6>
          <a:srgbClr val="CD7E04"/>
        </a:accent6>
        <a:hlink>
          <a:srgbClr val="BAC405"/>
        </a:hlink>
        <a:folHlink>
          <a:srgbClr val="A8CEE2"/>
        </a:folHlink>
      </a:clrScheme>
      <a:clrMap bg1="lt1" tx1="dk1" bg2="lt2" tx2="dk2" accent1="accent1" accent2="accent2" accent3="accent3" accent4="accent4" accent5="accent5" accent6="accent6" hlink="hlink" folHlink="folHlink"/>
    </a:extraClrScheme>
    <a:extraClrScheme>
      <a:clrScheme name="Pastellin sininen 7">
        <a:dk1>
          <a:srgbClr val="000000"/>
        </a:dk1>
        <a:lt1>
          <a:srgbClr val="FFFFFF"/>
        </a:lt1>
        <a:dk2>
          <a:srgbClr val="2D338E"/>
        </a:dk2>
        <a:lt2>
          <a:srgbClr val="808080"/>
        </a:lt2>
        <a:accent1>
          <a:srgbClr val="8E2344"/>
        </a:accent1>
        <a:accent2>
          <a:srgbClr val="00B2AA"/>
        </a:accent2>
        <a:accent3>
          <a:srgbClr val="FFFFFF"/>
        </a:accent3>
        <a:accent4>
          <a:srgbClr val="000000"/>
        </a:accent4>
        <a:accent5>
          <a:srgbClr val="C6ACB0"/>
        </a:accent5>
        <a:accent6>
          <a:srgbClr val="00A19A"/>
        </a:accent6>
        <a:hlink>
          <a:srgbClr val="0091C9"/>
        </a:hlink>
        <a:folHlink>
          <a:srgbClr val="BAC605"/>
        </a:folHlink>
      </a:clrScheme>
      <a:clrMap bg1="lt1" tx1="dk1" bg2="lt2" tx2="dk2" accent1="accent1" accent2="accent2" accent3="accent3" accent4="accent4" accent5="accent5" accent6="accent6" hlink="hlink" folHlink="folHlink"/>
    </a:extraClrScheme>
    <a:extraClrScheme>
      <a:clrScheme name="Pastellin sininen 8">
        <a:dk1>
          <a:srgbClr val="000000"/>
        </a:dk1>
        <a:lt1>
          <a:srgbClr val="FFFFFF"/>
        </a:lt1>
        <a:dk2>
          <a:srgbClr val="0091C9"/>
        </a:dk2>
        <a:lt2>
          <a:srgbClr val="808080"/>
        </a:lt2>
        <a:accent1>
          <a:srgbClr val="2D338E"/>
        </a:accent1>
        <a:accent2>
          <a:srgbClr val="E28C05"/>
        </a:accent2>
        <a:accent3>
          <a:srgbClr val="FFFFFF"/>
        </a:accent3>
        <a:accent4>
          <a:srgbClr val="000000"/>
        </a:accent4>
        <a:accent5>
          <a:srgbClr val="ADADC6"/>
        </a:accent5>
        <a:accent6>
          <a:srgbClr val="CD7E04"/>
        </a:accent6>
        <a:hlink>
          <a:srgbClr val="BAC405"/>
        </a:hlink>
        <a:folHlink>
          <a:srgbClr val="A8CEE2"/>
        </a:folHlink>
      </a:clrScheme>
      <a:clrMap bg1="lt1" tx1="dk1" bg2="lt2" tx2="dk2" accent1="accent1" accent2="accent2" accent3="accent3" accent4="accent4" accent5="accent5" accent6="accent6" hlink="hlink" folHlink="folHlink"/>
    </a:extraClrScheme>
    <a:extraClrScheme>
      <a:clrScheme name="Pastellin sininen 9">
        <a:dk1>
          <a:srgbClr val="000000"/>
        </a:dk1>
        <a:lt1>
          <a:srgbClr val="FFFFFF"/>
        </a:lt1>
        <a:dk2>
          <a:srgbClr val="A8CEE2"/>
        </a:dk2>
        <a:lt2>
          <a:srgbClr val="808080"/>
        </a:lt2>
        <a:accent1>
          <a:srgbClr val="BAC405"/>
        </a:accent1>
        <a:accent2>
          <a:srgbClr val="E28C05"/>
        </a:accent2>
        <a:accent3>
          <a:srgbClr val="FFFFFF"/>
        </a:accent3>
        <a:accent4>
          <a:srgbClr val="000000"/>
        </a:accent4>
        <a:accent5>
          <a:srgbClr val="D9DEAA"/>
        </a:accent5>
        <a:accent6>
          <a:srgbClr val="CD7E04"/>
        </a:accent6>
        <a:hlink>
          <a:srgbClr val="0091C9"/>
        </a:hlink>
        <a:folHlink>
          <a:srgbClr val="D10056"/>
        </a:folHlink>
      </a:clrScheme>
      <a:clrMap bg1="lt1" tx1="dk1" bg2="lt2" tx2="dk2" accent1="accent1" accent2="accent2" accent3="accent3" accent4="accent4" accent5="accent5" accent6="accent6" hlink="hlink" folHlink="folHlink"/>
    </a:extraClrScheme>
    <a:extraClrScheme>
      <a:clrScheme name="Pastellin sininen 10">
        <a:dk1>
          <a:srgbClr val="000000"/>
        </a:dk1>
        <a:lt1>
          <a:srgbClr val="FFFFFF"/>
        </a:lt1>
        <a:dk2>
          <a:srgbClr val="2D338E"/>
        </a:dk2>
        <a:lt2>
          <a:srgbClr val="808080"/>
        </a:lt2>
        <a:accent1>
          <a:srgbClr val="2D338E"/>
        </a:accent1>
        <a:accent2>
          <a:srgbClr val="E28C05"/>
        </a:accent2>
        <a:accent3>
          <a:srgbClr val="FFFFFF"/>
        </a:accent3>
        <a:accent4>
          <a:srgbClr val="000000"/>
        </a:accent4>
        <a:accent5>
          <a:srgbClr val="ADADC6"/>
        </a:accent5>
        <a:accent6>
          <a:srgbClr val="CD7E04"/>
        </a:accent6>
        <a:hlink>
          <a:srgbClr val="BAC405"/>
        </a:hlink>
        <a:folHlink>
          <a:srgbClr val="A8CEE2"/>
        </a:folHlink>
      </a:clrScheme>
      <a:clrMap bg1="lt1" tx1="dk1" bg2="lt2" tx2="dk2" accent1="accent1" accent2="accent2" accent3="accent3" accent4="accent4" accent5="accent5" accent6="accent6" hlink="hlink" folHlink="folHlink"/>
    </a:extraClrScheme>
    <a:extraClrScheme>
      <a:clrScheme name="Pastellin sininen 11">
        <a:dk1>
          <a:srgbClr val="000000"/>
        </a:dk1>
        <a:lt1>
          <a:srgbClr val="FFFFFF"/>
        </a:lt1>
        <a:dk2>
          <a:srgbClr val="0091C9"/>
        </a:dk2>
        <a:lt2>
          <a:srgbClr val="808080"/>
        </a:lt2>
        <a:accent1>
          <a:srgbClr val="2D338E"/>
        </a:accent1>
        <a:accent2>
          <a:srgbClr val="E28C05"/>
        </a:accent2>
        <a:accent3>
          <a:srgbClr val="FFFFFF"/>
        </a:accent3>
        <a:accent4>
          <a:srgbClr val="000000"/>
        </a:accent4>
        <a:accent5>
          <a:srgbClr val="ADADC6"/>
        </a:accent5>
        <a:accent6>
          <a:srgbClr val="CD7E04"/>
        </a:accent6>
        <a:hlink>
          <a:srgbClr val="BAC405"/>
        </a:hlink>
        <a:folHlink>
          <a:srgbClr val="8E2344"/>
        </a:folHlink>
      </a:clrScheme>
      <a:clrMap bg1="lt1" tx1="dk1" bg2="lt2" tx2="dk2" accent1="accent1" accent2="accent2" accent3="accent3" accent4="accent4" accent5="accent5" accent6="accent6" hlink="hlink" folHlink="folHlink"/>
    </a:extraClrScheme>
    <a:extraClrScheme>
      <a:clrScheme name="Pastellin sininen 12">
        <a:dk1>
          <a:srgbClr val="000000"/>
        </a:dk1>
        <a:lt1>
          <a:srgbClr val="FFFFFF"/>
        </a:lt1>
        <a:dk2>
          <a:srgbClr val="2D338E"/>
        </a:dk2>
        <a:lt2>
          <a:srgbClr val="808080"/>
        </a:lt2>
        <a:accent1>
          <a:srgbClr val="2D338E"/>
        </a:accent1>
        <a:accent2>
          <a:srgbClr val="E28C05"/>
        </a:accent2>
        <a:accent3>
          <a:srgbClr val="FFFFFF"/>
        </a:accent3>
        <a:accent4>
          <a:srgbClr val="000000"/>
        </a:accent4>
        <a:accent5>
          <a:srgbClr val="ADADC6"/>
        </a:accent5>
        <a:accent6>
          <a:srgbClr val="CD7E04"/>
        </a:accent6>
        <a:hlink>
          <a:srgbClr val="BAC405"/>
        </a:hlink>
        <a:folHlink>
          <a:srgbClr val="8E2344"/>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1878</TotalTime>
  <Words>1735</Words>
  <Application>Microsoft Office PowerPoint</Application>
  <PresentationFormat>Mukautettu</PresentationFormat>
  <Paragraphs>421</Paragraphs>
  <Slides>45</Slides>
  <Notes>15</Notes>
  <HiddenSlides>0</HiddenSlides>
  <MMClips>0</MMClips>
  <ScaleCrop>false</ScaleCrop>
  <HeadingPairs>
    <vt:vector size="6" baseType="variant">
      <vt:variant>
        <vt:lpstr>Teema</vt:lpstr>
      </vt:variant>
      <vt:variant>
        <vt:i4>2</vt:i4>
      </vt:variant>
      <vt:variant>
        <vt:lpstr>Upotetut OLE-palvelimet</vt:lpstr>
      </vt:variant>
      <vt:variant>
        <vt:i4>1</vt:i4>
      </vt:variant>
      <vt:variant>
        <vt:lpstr>Dian otsikot</vt:lpstr>
      </vt:variant>
      <vt:variant>
        <vt:i4>45</vt:i4>
      </vt:variant>
    </vt:vector>
  </HeadingPairs>
  <TitlesOfParts>
    <vt:vector size="48" baseType="lpstr">
      <vt:lpstr>Office Theme</vt:lpstr>
      <vt:lpstr>1_Pastellin sininen</vt:lpstr>
      <vt:lpstr>Image</vt:lpstr>
      <vt:lpstr>Tulevaisuuden koulutus valmentamaan ennakkoluulottomia kokeilijoita </vt:lpstr>
      <vt:lpstr>Menestyvien    yritysten Suomi </vt:lpstr>
      <vt:lpstr>=hyvinvoiva Suomi  =osaavat ihmiset </vt:lpstr>
      <vt:lpstr>Ketä EK edustaa?</vt:lpstr>
      <vt:lpstr>Työnantajien keskusjärjestöt</vt:lpstr>
      <vt:lpstr>EK:ssa yhteensä 27 jäsenliittoa</vt:lpstr>
      <vt:lpstr>Alustuksessa:  Asetetetaan vastakkain Oivalletaan Päätellään      </vt:lpstr>
      <vt:lpstr>Mitä elinkeinoelämä tarvitsee?</vt:lpstr>
      <vt:lpstr>Uusi sukupolvi tuo uudet arvot työelämään</vt:lpstr>
      <vt:lpstr>Mistä ollaan matkalla mihin?</vt:lpstr>
      <vt:lpstr>OIVALLUS </vt:lpstr>
      <vt:lpstr>PowerPoint-esitys</vt:lpstr>
      <vt:lpstr>Mikä Oivallus?</vt:lpstr>
      <vt:lpstr>Kaksi väliraporttia</vt:lpstr>
      <vt:lpstr>PowerPoint-esitys</vt:lpstr>
      <vt:lpstr>MONIOSAAJUUS SYNTYY RYHMISSÄ</vt:lpstr>
      <vt:lpstr>MILLAISIA TÖITÄ YRITYKSISSÄ ON 2020-LUVULLA?</vt:lpstr>
      <vt:lpstr>Teollisuusyhteiskunnasta tietoyhteiskuntaan</vt:lpstr>
      <vt:lpstr>Kolmen tyyppisiä työtehtäviä:</vt:lpstr>
      <vt:lpstr>Taitojen merkitystä painotetaan</vt:lpstr>
      <vt:lpstr>Tulevaisuuden osaamisalueet</vt:lpstr>
      <vt:lpstr>”Ei kuulu tälle tunnille!”</vt:lpstr>
      <vt:lpstr>LUOVUUS</vt:lpstr>
      <vt:lpstr>PowerPoint-esitys</vt:lpstr>
      <vt:lpstr>Mitä on luovuus?</vt:lpstr>
      <vt:lpstr>Yrittäjämäistä asennetta</vt:lpstr>
      <vt:lpstr>Pehmeät taidot vs. kovat taidot</vt:lpstr>
      <vt:lpstr>PowerPoint-esitys</vt:lpstr>
      <vt:lpstr>Pystyvyyskokemus</vt:lpstr>
      <vt:lpstr>Ei mitä, vaan miten?</vt:lpstr>
      <vt:lpstr>Koulun ovet auki ympäröivään maailmaan</vt:lpstr>
      <vt:lpstr>Kunnollisissa puitteissa opettaja voi olla muutoksen primus motor</vt:lpstr>
      <vt:lpstr>Mistä yritysten tarvitsema osaaminen muodostuu?</vt:lpstr>
      <vt:lpstr>Sitä opitaan, mitä arvioidaan</vt:lpstr>
      <vt:lpstr>Onko EK sitä mieltä, että yritykset menestyvät, kun ihmiset sekoilevat?</vt:lpstr>
      <vt:lpstr>PÄÄTELMÄT</vt:lpstr>
      <vt:lpstr>PowerPoint-esitys</vt:lpstr>
      <vt:lpstr>PowerPoint-esitys</vt:lpstr>
      <vt:lpstr>PowerPoint-esitys</vt:lpstr>
      <vt:lpstr>PowerPoint-esitys</vt:lpstr>
      <vt:lpstr>TO DO</vt:lpstr>
      <vt:lpstr>PowerPoint-esitys</vt:lpstr>
      <vt:lpstr>Asenteet työtä kohtaan + hyvä johtaminen</vt:lpstr>
      <vt:lpstr>Tulevaisuuden osaamistarpeet luovat tarpeen entistä tiiviimmälle oppilaitos-työelämäyhteistyölle. </vt:lpstr>
      <vt:lpstr>PowerPoint-esitys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temppi</cp:lastModifiedBy>
  <cp:revision>115</cp:revision>
  <cp:lastPrinted>2012-04-02T09:34:36Z</cp:lastPrinted>
  <dcterms:created xsi:type="dcterms:W3CDTF">2012-04-02T09:28:52Z</dcterms:created>
  <dcterms:modified xsi:type="dcterms:W3CDTF">2012-09-05T07:38:43Z</dcterms:modified>
</cp:coreProperties>
</file>